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  <p:sldMasterId id="2147483661" r:id="rId2"/>
    <p:sldMasterId id="2147483673" r:id="rId3"/>
    <p:sldMasterId id="2147483685" r:id="rId4"/>
  </p:sldMasterIdLst>
  <p:notesMasterIdLst>
    <p:notesMasterId r:id="rId14"/>
  </p:notesMasterIdLst>
  <p:sldIdLst>
    <p:sldId id="2616" r:id="rId5"/>
    <p:sldId id="2620" r:id="rId6"/>
    <p:sldId id="306" r:id="rId7"/>
    <p:sldId id="2587" r:id="rId8"/>
    <p:sldId id="2588" r:id="rId9"/>
    <p:sldId id="2589" r:id="rId10"/>
    <p:sldId id="2590" r:id="rId11"/>
    <p:sldId id="2591" r:id="rId12"/>
    <p:sldId id="2619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551" userDrawn="1">
          <p15:clr>
            <a:srgbClr val="A4A3A4"/>
          </p15:clr>
        </p15:guide>
        <p15:guide id="4" pos="7129" userDrawn="1">
          <p15:clr>
            <a:srgbClr val="A4A3A4"/>
          </p15:clr>
        </p15:guide>
        <p15:guide id="5" pos="9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7E1E1"/>
    <a:srgbClr val="DDD7D7"/>
    <a:srgbClr val="262626"/>
    <a:srgbClr val="122231"/>
    <a:srgbClr val="2D95DE"/>
    <a:srgbClr val="B40000"/>
    <a:srgbClr val="C01B1A"/>
    <a:srgbClr val="FFAF02"/>
    <a:srgbClr val="638C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A7B418-F1BD-BBC2-9902-92F4009B2C39}" v="2" dt="2025-10-27T19:19:09.1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  <p:guide pos="551"/>
        <p:guide pos="7129"/>
        <p:guide pos="9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YOUNG JANG" userId="bb88fb60ed70dcb7" providerId="LiveId" clId="{71F2485E-F93B-4288-A1E3-9AC1BAA7A527}"/>
    <pc:docChg chg="delSld delMainMaster">
      <pc:chgData name="SOYOUNG JANG" userId="bb88fb60ed70dcb7" providerId="LiveId" clId="{71F2485E-F93B-4288-A1E3-9AC1BAA7A527}" dt="2025-10-27T19:16:15.513" v="15" actId="2696"/>
      <pc:docMkLst>
        <pc:docMk/>
      </pc:docMkLst>
      <pc:sldChg chg="del">
        <pc:chgData name="SOYOUNG JANG" userId="bb88fb60ed70dcb7" providerId="LiveId" clId="{71F2485E-F93B-4288-A1E3-9AC1BAA7A527}" dt="2025-10-27T19:15:39.973" v="5" actId="2696"/>
        <pc:sldMkLst>
          <pc:docMk/>
          <pc:sldMk cId="3967804611" sldId="280"/>
        </pc:sldMkLst>
      </pc:sldChg>
      <pc:sldChg chg="del">
        <pc:chgData name="SOYOUNG JANG" userId="bb88fb60ed70dcb7" providerId="LiveId" clId="{71F2485E-F93B-4288-A1E3-9AC1BAA7A527}" dt="2025-10-27T19:16:15.513" v="15" actId="2696"/>
        <pc:sldMkLst>
          <pc:docMk/>
          <pc:sldMk cId="0" sldId="282"/>
        </pc:sldMkLst>
      </pc:sldChg>
      <pc:sldChg chg="del">
        <pc:chgData name="SOYOUNG JANG" userId="bb88fb60ed70dcb7" providerId="LiveId" clId="{71F2485E-F93B-4288-A1E3-9AC1BAA7A527}" dt="2025-10-27T19:15:37.904" v="4" actId="2696"/>
        <pc:sldMkLst>
          <pc:docMk/>
          <pc:sldMk cId="2326414510" sldId="285"/>
        </pc:sldMkLst>
      </pc:sldChg>
      <pc:sldChg chg="del">
        <pc:chgData name="SOYOUNG JANG" userId="bb88fb60ed70dcb7" providerId="LiveId" clId="{71F2485E-F93B-4288-A1E3-9AC1BAA7A527}" dt="2025-10-27T19:15:35.592" v="3" actId="2696"/>
        <pc:sldMkLst>
          <pc:docMk/>
          <pc:sldMk cId="45537276" sldId="327"/>
        </pc:sldMkLst>
      </pc:sldChg>
      <pc:sldChg chg="del">
        <pc:chgData name="SOYOUNG JANG" userId="bb88fb60ed70dcb7" providerId="LiveId" clId="{71F2485E-F93B-4288-A1E3-9AC1BAA7A527}" dt="2025-10-27T19:15:44.359" v="7" actId="2696"/>
        <pc:sldMkLst>
          <pc:docMk/>
          <pc:sldMk cId="2615814546" sldId="329"/>
        </pc:sldMkLst>
      </pc:sldChg>
      <pc:sldChg chg="del">
        <pc:chgData name="SOYOUNG JANG" userId="bb88fb60ed70dcb7" providerId="LiveId" clId="{71F2485E-F93B-4288-A1E3-9AC1BAA7A527}" dt="2025-10-27T19:15:48.550" v="9" actId="2696"/>
        <pc:sldMkLst>
          <pc:docMk/>
          <pc:sldMk cId="1155790878" sldId="339"/>
        </pc:sldMkLst>
      </pc:sldChg>
      <pc:sldChg chg="del">
        <pc:chgData name="SOYOUNG JANG" userId="bb88fb60ed70dcb7" providerId="LiveId" clId="{71F2485E-F93B-4288-A1E3-9AC1BAA7A527}" dt="2025-10-27T19:15:46.458" v="8" actId="2696"/>
        <pc:sldMkLst>
          <pc:docMk/>
          <pc:sldMk cId="3308096523" sldId="2581"/>
        </pc:sldMkLst>
      </pc:sldChg>
      <pc:sldChg chg="del">
        <pc:chgData name="SOYOUNG JANG" userId="bb88fb60ed70dcb7" providerId="LiveId" clId="{71F2485E-F93B-4288-A1E3-9AC1BAA7A527}" dt="2025-10-27T19:16:06.905" v="14" actId="2696"/>
        <pc:sldMkLst>
          <pc:docMk/>
          <pc:sldMk cId="2981971866" sldId="2592"/>
        </pc:sldMkLst>
      </pc:sldChg>
      <pc:sldChg chg="del">
        <pc:chgData name="SOYOUNG JANG" userId="bb88fb60ed70dcb7" providerId="LiveId" clId="{71F2485E-F93B-4288-A1E3-9AC1BAA7A527}" dt="2025-10-27T19:15:42.243" v="6" actId="2696"/>
        <pc:sldMkLst>
          <pc:docMk/>
          <pc:sldMk cId="3289057331" sldId="2596"/>
        </pc:sldMkLst>
      </pc:sldChg>
      <pc:sldChg chg="del">
        <pc:chgData name="SOYOUNG JANG" userId="bb88fb60ed70dcb7" providerId="LiveId" clId="{71F2485E-F93B-4288-A1E3-9AC1BAA7A527}" dt="2025-10-27T19:15:28.242" v="0" actId="2696"/>
        <pc:sldMkLst>
          <pc:docMk/>
          <pc:sldMk cId="2751845936" sldId="2597"/>
        </pc:sldMkLst>
      </pc:sldChg>
      <pc:sldChg chg="del">
        <pc:chgData name="SOYOUNG JANG" userId="bb88fb60ed70dcb7" providerId="LiveId" clId="{71F2485E-F93B-4288-A1E3-9AC1BAA7A527}" dt="2025-10-27T19:15:30.677" v="1" actId="2696"/>
        <pc:sldMkLst>
          <pc:docMk/>
          <pc:sldMk cId="2703273777" sldId="2602"/>
        </pc:sldMkLst>
      </pc:sldChg>
      <pc:sldChg chg="del">
        <pc:chgData name="SOYOUNG JANG" userId="bb88fb60ed70dcb7" providerId="LiveId" clId="{71F2485E-F93B-4288-A1E3-9AC1BAA7A527}" dt="2025-10-27T19:15:33.310" v="2" actId="2696"/>
        <pc:sldMkLst>
          <pc:docMk/>
          <pc:sldMk cId="2955632650" sldId="2604"/>
        </pc:sldMkLst>
      </pc:sldChg>
      <pc:sldChg chg="del">
        <pc:chgData name="SOYOUNG JANG" userId="bb88fb60ed70dcb7" providerId="LiveId" clId="{71F2485E-F93B-4288-A1E3-9AC1BAA7A527}" dt="2025-10-27T19:15:51.146" v="10" actId="2696"/>
        <pc:sldMkLst>
          <pc:docMk/>
          <pc:sldMk cId="1727326346" sldId="2606"/>
        </pc:sldMkLst>
      </pc:sldChg>
      <pc:sldChg chg="del">
        <pc:chgData name="SOYOUNG JANG" userId="bb88fb60ed70dcb7" providerId="LiveId" clId="{71F2485E-F93B-4288-A1E3-9AC1BAA7A527}" dt="2025-10-27T19:15:53.130" v="11" actId="2696"/>
        <pc:sldMkLst>
          <pc:docMk/>
          <pc:sldMk cId="2052012060" sldId="2609"/>
        </pc:sldMkLst>
      </pc:sldChg>
      <pc:sldChg chg="del">
        <pc:chgData name="SOYOUNG JANG" userId="bb88fb60ed70dcb7" providerId="LiveId" clId="{71F2485E-F93B-4288-A1E3-9AC1BAA7A527}" dt="2025-10-27T19:15:55.235" v="12" actId="2696"/>
        <pc:sldMkLst>
          <pc:docMk/>
          <pc:sldMk cId="3862220538" sldId="2611"/>
        </pc:sldMkLst>
      </pc:sldChg>
      <pc:sldChg chg="del">
        <pc:chgData name="SOYOUNG JANG" userId="bb88fb60ed70dcb7" providerId="LiveId" clId="{71F2485E-F93B-4288-A1E3-9AC1BAA7A527}" dt="2025-10-27T19:15:57.490" v="13" actId="2696"/>
        <pc:sldMkLst>
          <pc:docMk/>
          <pc:sldMk cId="2991178616" sldId="2614"/>
        </pc:sldMkLst>
      </pc:sldChg>
      <pc:sldMasterChg chg="del delSldLayout">
        <pc:chgData name="SOYOUNG JANG" userId="bb88fb60ed70dcb7" providerId="LiveId" clId="{71F2485E-F93B-4288-A1E3-9AC1BAA7A527}" dt="2025-10-27T19:15:35.592" v="3" actId="2696"/>
        <pc:sldMasterMkLst>
          <pc:docMk/>
          <pc:sldMasterMk cId="794763997" sldId="2147483648"/>
        </pc:sldMasterMkLst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1108572536" sldId="2147483649"/>
          </pc:sldLayoutMkLst>
        </pc:sldLayoutChg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3266721576" sldId="2147483650"/>
          </pc:sldLayoutMkLst>
        </pc:sldLayoutChg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812116210" sldId="2147483651"/>
          </pc:sldLayoutMkLst>
        </pc:sldLayoutChg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1684248984" sldId="2147483652"/>
          </pc:sldLayoutMkLst>
        </pc:sldLayoutChg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2014442476" sldId="2147483653"/>
          </pc:sldLayoutMkLst>
        </pc:sldLayoutChg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372186912" sldId="2147483654"/>
          </pc:sldLayoutMkLst>
        </pc:sldLayoutChg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2489132027" sldId="2147483655"/>
          </pc:sldLayoutMkLst>
        </pc:sldLayoutChg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2576548629" sldId="2147483656"/>
          </pc:sldLayoutMkLst>
        </pc:sldLayoutChg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1065209139" sldId="2147483657"/>
          </pc:sldLayoutMkLst>
        </pc:sldLayoutChg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3045430734" sldId="2147483658"/>
          </pc:sldLayoutMkLst>
        </pc:sldLayoutChg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2924077046" sldId="2147483659"/>
          </pc:sldLayoutMkLst>
        </pc:sldLayoutChg>
        <pc:sldLayoutChg chg="del">
          <pc:chgData name="SOYOUNG JANG" userId="bb88fb60ed70dcb7" providerId="LiveId" clId="{71F2485E-F93B-4288-A1E3-9AC1BAA7A527}" dt="2025-10-27T19:15:35.592" v="3" actId="2696"/>
          <pc:sldLayoutMkLst>
            <pc:docMk/>
            <pc:sldMasterMk cId="794763997" sldId="2147483648"/>
            <pc:sldLayoutMk cId="190690635" sldId="2147483660"/>
          </pc:sldLayoutMkLst>
        </pc:sldLayoutChg>
      </pc:sldMasterChg>
    </pc:docChg>
  </pc:docChgLst>
  <pc:docChgLst>
    <pc:chgData name="Guest User" providerId="Windows Live" clId="Web-{C5A7B418-F1BD-BBC2-9902-92F4009B2C39}"/>
    <pc:docChg chg="addSld delSld">
      <pc:chgData name="Guest User" userId="" providerId="Windows Live" clId="Web-{C5A7B418-F1BD-BBC2-9902-92F4009B2C39}" dt="2025-10-27T19:19:09.117" v="1"/>
      <pc:docMkLst>
        <pc:docMk/>
      </pc:docMkLst>
      <pc:sldChg chg="del">
        <pc:chgData name="Guest User" userId="" providerId="Windows Live" clId="Web-{C5A7B418-F1BD-BBC2-9902-92F4009B2C39}" dt="2025-10-27T19:19:09.117" v="1"/>
        <pc:sldMkLst>
          <pc:docMk/>
          <pc:sldMk cId="1392215225" sldId="2586"/>
        </pc:sldMkLst>
      </pc:sldChg>
      <pc:sldChg chg="add replId">
        <pc:chgData name="Guest User" userId="" providerId="Windows Live" clId="Web-{C5A7B418-F1BD-BBC2-9902-92F4009B2C39}" dt="2025-10-27T19:18:56.101" v="0"/>
        <pc:sldMkLst>
          <pc:docMk/>
          <pc:sldMk cId="1313626738" sldId="262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53690-2CF0-449D-B043-A1BB553878EE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29933-38D5-430E-9468-008E7C81B4D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8288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3411B-88C6-9EA9-635B-51D2C19E11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6F74E823-AEC1-FC1A-710C-C9D2DD9DA0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E04A7EE2-D02C-7726-82B6-2205867103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F7461C5-A1E0-DC09-A104-DEEDDB74E6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C29933-38D5-430E-9468-008E7C81B4D4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11000402020202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11000402020202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2298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C7C523-1F33-0D93-CAED-0F44B9E93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C4992F-C599-C785-9613-9E9150A39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8BB937-C54C-B836-2F94-6F08A5F9B7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82733F-F0E6-ADFF-D1D1-3D392A2F8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F170906-7D19-23C4-EE9B-37D296B52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35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AFEE7D-7BE7-6E33-CE87-33E57C6E7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2A5F9A7-58C6-208F-292C-5FBF784B7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C07B9E-6ED5-DE6F-8F4C-9B22D454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49C207E-9718-F979-2AF3-EDCDCC804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873742-0E84-8920-5622-318C4C735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20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86EFF51-A906-D758-00AB-F6F48F759F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3A278A6-494A-FEB4-B030-5F8B74F50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DF9E2FB-FFF5-CC6B-1A7C-1615ADBF8A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808327-3AC0-BD10-F975-C2018514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A9150D-48F7-7D69-2C7E-E558560E8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70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936604-C209-2CA0-019F-C89B29CC10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68BF459-0F39-3C80-1DC5-4E9095A2E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1D617A1-483E-B303-52CA-75E5E938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9222009-A9EC-EFFF-F12B-A1C43DBF3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C0DB010-816A-AF91-C19E-6E0A7F230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5744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BC938E-EFC4-46FA-B5E8-3A72C9A07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A42CEF2-408F-9F55-CE4D-DB298E0814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C1E772-2348-391A-4B3B-32EDBD6CB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80F51E-BFDF-5EE1-AEA6-2E81BC0B1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94FC366-11EE-681E-FBA5-68E7DDCC4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7827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99299C-037F-7FB0-508F-C960CEF3A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14D6983-17A4-CA96-F1F3-9032FC56C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8A3A480-8C98-B7F7-B3F4-A3EFFCBE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42F9C3-C62D-5984-982C-CAFC4EF3B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F85808-02BB-1536-5ED1-56911AC86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2708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C2770D-B4EF-D6D6-0E11-34F09AA1F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2834D1F-7D84-5A47-A7C0-323DB7B11A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EFE8537-B015-18C2-094D-F798F1201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A260D5D-9F52-FCD1-5E28-60ED3BB72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002D062-C74B-3ACA-8284-EB120A825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ABBF149-AB9A-3D8C-9B59-F450D3DA9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4463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130E2B-1B7F-6091-A8BF-A47250C7B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438FD27-4B5F-731D-CDFD-42A941C33A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2F3C942-EF4C-6BAF-0586-D4758249C6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C518E8D-C1FB-7EEB-D089-1089B9FE7A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CE5AF1B-208C-21A9-FD90-56A88A2AD1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ECCDED8-68B4-6A1A-63B0-57C41966A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BE9A547-93B2-625E-6991-36D7F019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607D859-DFB3-4CBD-654E-25D09A2A4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6666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F1B699-9DC3-57FD-363C-4B2EBB0CE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EC2044E-09C1-B27E-A09F-714131D77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25CA05A-D69C-49F5-90A0-DF435C536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A10201B-4F7A-103A-19AA-259B419F3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78756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C59A0CF4-4F2D-E646-372B-A26F51C6F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71462DD-759B-86B1-423D-3703D014B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E3F7066-AAE1-821F-E0DF-72EE4A0A6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8228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1A0EF0-2CB8-99FC-8EE5-906B6903C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DCD24DE-D27F-BA62-C9F2-A02DC0CE6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A1AB582-D541-70BC-6BA2-2EBA78DE3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8087874-56CE-1E7D-4141-13AA0B539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87A7AE1-4497-DE07-9594-48BDA6165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5C1CB4F-5E80-0020-9F82-2088BBF24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40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E76F21-D834-AEE0-ABD1-B29C6C692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60976E1-4B4E-0AB4-B22C-B72E1DA6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65851CA-B598-1F6B-7751-5C2250B06F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C5635D2-9239-FFB9-1532-66470220D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97FF35-0E3C-0440-9CD0-AC9784B26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47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AFE9FD-DE4D-F16B-24EC-E15CBFE8F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932640E-83F8-D927-54C9-AE2C1956A2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42DD073-8A74-A7BD-ED93-18B66E4AE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F1E840F-8264-5EC5-827B-9834A4D60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3FE1F2-78B3-8B67-225E-1CE71EB75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F2141C1-36A8-2218-39D3-693C51AA1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30478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30DD12-38D6-509C-F81C-68EB1A0ED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4950208-78DB-ADED-A9E5-F40899219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016DE4-1623-66A9-C578-DB40C1126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E87FC1A-8076-986A-742C-9754EB91A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DD5E373-C817-BD80-F5A8-D36A6525E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12857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197B82F-9357-672F-E4A1-E76DE19DFC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4BFA115-6FCC-E001-E6F5-DA1F7A488D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F15F27C-BC46-6539-C17C-DFB1CAFA7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57624BB-2CD0-D4F5-CD08-C7E770445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190DA18-021B-5D28-3897-249A991BA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65042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C7C523-1F33-0D93-CAED-0F44B9E93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4C4992F-C599-C785-9613-9E9150A39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8BB937-C54C-B836-2F94-6F08A5F9B7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82733F-F0E6-ADFF-D1D1-3D392A2F8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F170906-7D19-23C4-EE9B-37D296B52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66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E76F21-D834-AEE0-ABD1-B29C6C692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60976E1-4B4E-0AB4-B22C-B72E1DA6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65851CA-B598-1F6B-7751-5C2250B06F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C5635D2-9239-FFB9-1532-66470220D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97FF35-0E3C-0440-9CD0-AC9784B26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91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D1C06D-67BF-4419-23FA-48A639756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6CE5A09-F729-18D4-3943-29CAE9966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C14D3E-969B-F9D0-18F9-3AE88E17A7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7F0D0E-1535-7A4E-A507-5E42A7E02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165EC2-E28D-3913-0864-D9F52B348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26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7E2E0F-13D5-2865-4917-F28C4E2C9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0DDEA71-9015-A277-E066-A10B6C357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B537F09-FBC8-C3AA-5B06-7030E2833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DD484B3-6D6D-2BCE-CA37-DAB188F874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C7642DE-74BB-25B7-1972-43F8F7143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0BD39F4-613D-9D3B-8CE5-E380D40AD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71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CB01DB-5990-F36A-5CC4-0E46EDBE2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C4E1BC5-2699-87C6-1C25-8267F031B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B1FA562-F819-E797-8A8F-3CD05B4CE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3EB52A0-DDFB-610F-D537-3EDF6F5E3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3150B52-E783-FEBA-0B34-A847AC0231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DA817E3-DD1E-4CFF-1916-972D502388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8BC8065-F86F-2919-B205-E6468FA6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1B34F96-14C9-895D-E4A0-53E2460F0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795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B71889-6F9C-5680-B453-EE4567FE7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3C55991-AD5F-439D-A084-32DFD7703F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FAD86D6-AF6B-634E-7574-7E25BC876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5799565-13BD-1080-81A7-DC3106CB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43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4705111-EEEB-D898-B141-71A7C28253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8EE4135-53CB-F31B-8FBA-FFFE1D21A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7376F96-A6E6-D681-116B-13B0D0B5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80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D1C06D-67BF-4419-23FA-48A639756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6CE5A09-F729-18D4-3943-29CAE9966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C14D3E-969B-F9D0-18F9-3AE88E17A7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7F0D0E-1535-7A4E-A507-5E42A7E02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165EC2-E28D-3913-0864-D9F52B348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74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F7974A-4A57-4770-0EFE-1C8692226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38E2E7E-CC33-0A30-4D54-CBC715598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46539C2-81D8-90AF-B3D5-A884B97EE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84D7136-D66C-199E-5B92-27390D4989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CB15CF1-3CCE-E9FF-DCCD-7EC1D3750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76266F-6733-2D7C-04EF-48505860D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036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6C5768-D842-6E54-576D-DA83FAD2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42CF294-2C32-3155-E340-E9B90AD6C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B9F0BBA-30AD-08E6-0B42-6AE7219F1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A5E6354-96C4-D666-4B1F-5C06849746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34BC2C3-5920-EBF2-2489-007FAE118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2EF20DF-8481-8A4C-AFE9-31E201CEB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3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AFEE7D-7BE7-6E33-CE87-33E57C6E7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2A5F9A7-58C6-208F-292C-5FBF784B7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C07B9E-6ED5-DE6F-8F4C-9B22D454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49C207E-9718-F979-2AF3-EDCDCC804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873742-0E84-8920-5622-318C4C735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788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86EFF51-A906-D758-00AB-F6F48F759F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3A278A6-494A-FEB4-B030-5F8B74F50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DF9E2FB-FFF5-CC6B-1A7C-1615ADBF8A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808327-3AC0-BD10-F975-C2018514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A9150D-48F7-7D69-2C7E-E558560E8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78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4CF83C-607B-2AAB-6808-E65181303C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60949BD-6548-7E59-9AB5-1EA3DC1CE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8B2A67-4545-B960-8ACA-4F39A9539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12B4247-131E-4537-7DC1-57914F3AE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BBE94D-BC1C-9DAB-9106-47639118A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9210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839DA6-76AE-5ADF-AEBB-8791C909B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E8E9E56-90B1-CAC2-8224-D9E55B6C8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3A27D4F-6D2E-B79F-A183-2A89A8CF1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92CD306-526F-3D72-C1BD-39755EC7B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B3E9F09-566A-8EBF-62DF-DDB939C07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2190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2480A4-8ADB-0ACC-D1F9-0958EF7B8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8E28420-9C21-19E6-97D0-C5E5A4760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3D787D7-9CCA-E315-4937-62949D10F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160C121-2694-596D-BE1D-CED2CAD07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273145A-7A97-B8FA-AA50-4C44E3D62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42526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ADA321-F8D6-648F-6C53-1D0649A17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1894AF5-40C5-E71B-5AE2-2D9B429505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1DAFA5B-267C-928F-2AA7-F31804383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91181E5-A42D-A837-3219-CB529302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BF7BD94-24C4-EDEF-5A1D-AAD2DDB53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0EF4901-26F0-5F5E-8381-9EF553E03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59733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612A78-12FF-5B33-15E3-257D7A127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C747A6-C3BF-93E3-FBF3-1F576C3561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1361E9D-DEB8-F380-70D0-FB8E3ABC5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096A6596-D705-038D-733E-72D03F17E8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25982B0-F9CB-D585-9419-713F4FB7E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E96D52C-5233-3D45-3D1A-DF82E8661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A5F6407-043A-EE26-D5EE-892BFEB21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7F31B1D-50CF-E6F9-F125-5D1F880FF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65315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A8494E-F9DB-6D06-CB41-42C0C6897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3CB016E-C027-554F-6A88-A54943A35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D309CA5-EC4F-BDD1-B68C-B7952AE72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3871C36-383C-53B5-4E05-F582BE065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0475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7E2E0F-13D5-2865-4917-F28C4E2C9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0DDEA71-9015-A277-E066-A10B6C357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B537F09-FBC8-C3AA-5B06-7030E2833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DD484B3-6D6D-2BCE-CA37-DAB188F874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C7642DE-74BB-25B7-1972-43F8F7143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0BD39F4-613D-9D3B-8CE5-E380D40AD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44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FBA99B8-B640-EBBB-BD20-41FA3C918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42B16EA-C9BE-2839-E259-630DF8E80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F1C5572-A12B-D280-3295-40741F1E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83644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5FBA99B8-B640-EBBB-BD20-41FA3C918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42B16EA-C9BE-2839-E259-630DF8E80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F1C5572-A12B-D280-3295-40741F1E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3355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108104-6FCD-2FA9-8CAB-2B5C16F06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13A969E-1069-6FF0-B36E-8F2BC3B3C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26C813A-DB39-3F50-DA83-65FE43EAF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CB9CE04-A970-8BF8-49EB-1C0B0AC3E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6E71283-30DD-1AF0-20D9-B34BEF9E4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F096BF7-F43E-3E3B-F1D1-48ACE22F1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31190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236B56-D754-FEEE-1C19-BA843007E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A40B9C8-A766-A85F-BC35-16ADE3061D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0FDC471-1DCC-3C73-9173-98A33C3CF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CAA7EF-1A3C-74C8-0FFC-99D3C064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148E749-ADC9-9562-F4FC-473BEB45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8E0D2F3-D7B9-DCC9-EA61-E581EBBE7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00296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22F530-7E91-EF76-610B-410FDFCEA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000352F-6D62-3A37-2484-821A96FE3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66EABB3-FC38-2FB4-2423-2854DA122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57590E5-7A10-BDDB-6BC0-0943D21A4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3B11E7-3EF5-5203-DAB2-33B2D6F67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14803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45CD660-D22F-8F9C-C4B6-59B3C01774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C17B4C5-2664-B373-D7DB-B5CB74A9E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7F51675-E0D3-EA79-9D41-4059B175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FFA2FFE-D68A-D1C7-9784-548048C7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369A374-57DA-30EB-6B9D-E729CA207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6189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7CB01DB-5990-F36A-5CC4-0E46EDBE2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C4E1BC5-2699-87C6-1C25-8267F031B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B1FA562-F819-E797-8A8F-3CD05B4CE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3EB52A0-DDFB-610F-D537-3EDF6F5E3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3150B52-E783-FEBA-0B34-A847AC0231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DA817E3-DD1E-4CFF-1916-972D502388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8BC8065-F86F-2919-B205-E6468FA60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1B34F96-14C9-895D-E4A0-53E2460F0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44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B71889-6F9C-5680-B453-EE4567FE7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3C55991-AD5F-439D-A084-32DFD7703F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FAD86D6-AF6B-634E-7574-7E25BC876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5799565-13BD-1080-81A7-DC3106CB8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721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4705111-EEEB-D898-B141-71A7C28253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8EE4135-53CB-F31B-8FBA-FFFE1D21A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7376F96-A6E6-D681-116B-13B0D0B5E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276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F7974A-4A57-4770-0EFE-1C8692226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38E2E7E-CC33-0A30-4D54-CBC715598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46539C2-81D8-90AF-B3D5-A884B97EE0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84D7136-D66C-199E-5B92-27390D4989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CB15CF1-3CCE-E9FF-DCCD-7EC1D3750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76266F-6733-2D7C-04EF-48505860D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01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6C5768-D842-6E54-576D-DA83FAD2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42CF294-2C32-3155-E340-E9B90AD6C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B9F0BBA-30AD-08E6-0B42-6AE7219F1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A5E6354-96C4-D666-4B1F-5C06849746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EB625-CA51-47B8-BB95-14E050A3EB84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34BC2C3-5920-EBF2-2489-007FAE118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2EF20DF-8481-8A4C-AFE9-31E201CEB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7327ED-123B-4C59-A15D-3228803E0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2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D0576165-0604-1512-C68D-263215C15398}"/>
              </a:ext>
            </a:extLst>
          </p:cNvPr>
          <p:cNvSpPr/>
          <p:nvPr userDrawn="1"/>
        </p:nvSpPr>
        <p:spPr>
          <a:xfrm>
            <a:off x="0" y="0"/>
            <a:ext cx="12273280" cy="6866209"/>
          </a:xfrm>
          <a:prstGeom prst="rect">
            <a:avLst/>
          </a:prstGeom>
          <a:solidFill>
            <a:srgbClr val="1222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5211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8189B00-F266-48CB-BB10-42327FF68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A8E72FE-3CD9-26D6-F1C4-715FE4FAD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585137B-18CD-296B-72B1-88180BE66A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233F7E-C31B-4BF5-BD98-DF6EE81034A7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1EB979B-0B65-3CEA-1654-09FCC722C5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B639FAE-9218-CB28-6F73-E9FE5A74FE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346A7D-4066-4DD3-9E98-69E2BF315B2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8596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D0576165-0604-1512-C68D-263215C15398}"/>
              </a:ext>
            </a:extLst>
          </p:cNvPr>
          <p:cNvSpPr/>
          <p:nvPr userDrawn="1"/>
        </p:nvSpPr>
        <p:spPr>
          <a:xfrm>
            <a:off x="0" y="0"/>
            <a:ext cx="12273280" cy="6866209"/>
          </a:xfrm>
          <a:prstGeom prst="rect">
            <a:avLst/>
          </a:prstGeom>
          <a:solidFill>
            <a:srgbClr val="1222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7231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97E0F01-0505-89D6-4894-3DEDC2795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B35F3ED-98C7-B2F5-3140-7476D077A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1731ED8-886A-DB6D-3541-AE382C321B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652251-F74B-4113-976B-A592AE63CB94}" type="datetimeFigureOut">
              <a:rPr lang="ko-KR" altLang="en-US" smtClean="0"/>
              <a:t>2025-10-27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E82EE7-C371-07C1-CA13-A07193651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47D1E6E-F863-514E-3EB2-B96B6DA111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722C4-5C23-4FF3-9CE0-3F8D62F5CC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992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그래픽, 폰트, 로고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4AFA429-31F2-2607-458C-F779DC6E1AA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24" t="26117" r="36737" b="43460"/>
          <a:stretch>
            <a:fillRect/>
          </a:stretch>
        </p:blipFill>
        <p:spPr>
          <a:xfrm>
            <a:off x="2279555" y="2582215"/>
            <a:ext cx="1468192" cy="133296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3762BF1-200E-07B2-F561-377C3DCE64D4}"/>
              </a:ext>
            </a:extLst>
          </p:cNvPr>
          <p:cNvSpPr txBox="1"/>
          <p:nvPr/>
        </p:nvSpPr>
        <p:spPr>
          <a:xfrm>
            <a:off x="3747747" y="2491104"/>
            <a:ext cx="64845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54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LG Smart UI SemiBold" panose="020B0700000101010101" pitchFamily="50" charset="-127"/>
                <a:ea typeface="LG Smart UI SemiBold" panose="020B0700000101010101" pitchFamily="50" charset="-127"/>
                <a:cs typeface="+mn-cs"/>
              </a:rPr>
              <a:t>Compensation Plan</a:t>
            </a:r>
            <a:endParaRPr kumimoji="0" lang="ko-KR" altLang="en-US" sz="54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LG Smart UI SemiBold" panose="020B0700000101010101" pitchFamily="50" charset="-127"/>
              <a:ea typeface="LG Smart UI SemiBold" panose="020B0700000101010101" pitchFamily="50" charset="-127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CA8994-6E4F-43AB-297E-548D851D73CB}"/>
              </a:ext>
            </a:extLst>
          </p:cNvPr>
          <p:cNvSpPr txBox="1"/>
          <p:nvPr/>
        </p:nvSpPr>
        <p:spPr>
          <a:xfrm>
            <a:off x="3857218" y="3443566"/>
            <a:ext cx="43401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G Smart UI SemiBold" panose="020B0700000101010101" pitchFamily="50" charset="-127"/>
                <a:ea typeface="LG Smart UI SemiBold" panose="020B0700000101010101" pitchFamily="50" charset="-127"/>
                <a:cs typeface="+mn-cs"/>
              </a:rPr>
              <a:t>LIVE THE BEST OF LIFE</a:t>
            </a:r>
            <a:endParaRPr kumimoji="0" lang="ko-KR" altLang="en-US" sz="11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LG Smart UI SemiBold" panose="020B0700000101010101" pitchFamily="50" charset="-127"/>
              <a:ea typeface="LG Smart UI SemiBold" panose="020B07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1448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6444E-9DA4-60FC-1201-9E67F7070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F9F387AB-E0BC-9307-FA98-8A9FC2EE4871}"/>
              </a:ext>
            </a:extLst>
          </p:cNvPr>
          <p:cNvSpPr txBox="1"/>
          <p:nvPr/>
        </p:nvSpPr>
        <p:spPr>
          <a:xfrm>
            <a:off x="874712" y="897164"/>
            <a:ext cx="5354937" cy="373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400">
                <a:solidFill>
                  <a:schemeClr val="bg1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Upgrade anytime by purchasing the difference.</a:t>
            </a:r>
            <a:endParaRPr lang="en-US" altLang="ko-KR" sz="1400">
              <a:solidFill>
                <a:schemeClr val="bg2">
                  <a:lumMod val="25000"/>
                </a:schemeClr>
              </a:solidFill>
              <a:latin typeface="LG Smart UI SemiBold" panose="020B0700000101010101" pitchFamily="50" charset="-127"/>
              <a:ea typeface="LG Smart UI SemiBold" panose="020B0700000101010101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5751D682-35BC-C92B-4370-947484CBD405}"/>
              </a:ext>
            </a:extLst>
          </p:cNvPr>
          <p:cNvSpPr/>
          <p:nvPr/>
        </p:nvSpPr>
        <p:spPr>
          <a:xfrm>
            <a:off x="874713" y="323850"/>
            <a:ext cx="3627437" cy="374650"/>
          </a:xfrm>
          <a:prstGeom prst="rect">
            <a:avLst/>
          </a:prstGeom>
          <a:solidFill>
            <a:srgbClr val="1222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DD044B04-D5FF-22BB-314F-73F62077BC78}"/>
              </a:ext>
            </a:extLst>
          </p:cNvPr>
          <p:cNvCxnSpPr>
            <a:cxnSpLocks/>
          </p:cNvCxnSpPr>
          <p:nvPr/>
        </p:nvCxnSpPr>
        <p:spPr>
          <a:xfrm>
            <a:off x="874713" y="685800"/>
            <a:ext cx="9835694" cy="69574"/>
          </a:xfrm>
          <a:prstGeom prst="line">
            <a:avLst/>
          </a:prstGeom>
          <a:ln>
            <a:solidFill>
              <a:srgbClr val="1222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D458B2F-EDB5-C604-E5E8-3E65CFC0BB45}"/>
              </a:ext>
            </a:extLst>
          </p:cNvPr>
          <p:cNvSpPr txBox="1"/>
          <p:nvPr/>
        </p:nvSpPr>
        <p:spPr>
          <a:xfrm>
            <a:off x="874712" y="357286"/>
            <a:ext cx="3627437" cy="307777"/>
          </a:xfrm>
          <a:prstGeom prst="rect">
            <a:avLst/>
          </a:prstGeom>
          <a:solidFill>
            <a:srgbClr val="122231"/>
          </a:solidFill>
        </p:spPr>
        <p:txBody>
          <a:bodyPr wrap="square" rtlCol="0">
            <a:spAutoFit/>
          </a:bodyPr>
          <a:lstStyle/>
          <a:p>
            <a:pPr fontAlgn="ctr"/>
            <a:r>
              <a:rPr lang="en-US" altLang="ko-KR" sz="1400" b="0" i="0" u="none" strike="noStrike" err="1">
                <a:solidFill>
                  <a:schemeClr val="bg1"/>
                </a:solidFill>
                <a:effectLst/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Pereskia</a:t>
            </a:r>
            <a:r>
              <a:rPr lang="en-US" altLang="ko-KR" sz="1400" b="0" i="0" u="none" strike="noStrike">
                <a:solidFill>
                  <a:schemeClr val="bg1"/>
                </a:solidFill>
                <a:effectLst/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 Packages</a:t>
            </a: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5DFCA7B9-AD5C-1C3C-CE0A-6DFBCDCD0871}"/>
              </a:ext>
            </a:extLst>
          </p:cNvPr>
          <p:cNvGraphicFramePr>
            <a:graphicFrameLocks noGrp="1"/>
          </p:cNvGraphicFramePr>
          <p:nvPr/>
        </p:nvGraphicFramePr>
        <p:xfrm>
          <a:off x="1228101" y="2424121"/>
          <a:ext cx="6548096" cy="3730576"/>
        </p:xfrm>
        <a:graphic>
          <a:graphicData uri="http://schemas.openxmlformats.org/drawingml/2006/table">
            <a:tbl>
              <a:tblPr/>
              <a:tblGrid>
                <a:gridCol w="3149707">
                  <a:extLst>
                    <a:ext uri="{9D8B030D-6E8A-4147-A177-3AD203B41FA5}">
                      <a16:colId xmlns:a16="http://schemas.microsoft.com/office/drawing/2014/main" val="1832741047"/>
                    </a:ext>
                  </a:extLst>
                </a:gridCol>
                <a:gridCol w="1947537">
                  <a:extLst>
                    <a:ext uri="{9D8B030D-6E8A-4147-A177-3AD203B41FA5}">
                      <a16:colId xmlns:a16="http://schemas.microsoft.com/office/drawing/2014/main" val="2537261263"/>
                    </a:ext>
                  </a:extLst>
                </a:gridCol>
                <a:gridCol w="1450852">
                  <a:extLst>
                    <a:ext uri="{9D8B030D-6E8A-4147-A177-3AD203B41FA5}">
                      <a16:colId xmlns:a16="http://schemas.microsoft.com/office/drawing/2014/main" val="3687604211"/>
                    </a:ext>
                  </a:extLst>
                </a:gridCol>
              </a:tblGrid>
              <a:tr h="4663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Package (</a:t>
                      </a:r>
                      <a:r>
                        <a:rPr lang="en-US">
                          <a:solidFill>
                            <a:schemeClr val="bg1"/>
                          </a:solidFill>
                        </a:rPr>
                        <a:t>Membership level</a:t>
                      </a:r>
                      <a:r>
                        <a:rPr lang="en-US" altLang="ko-KR" sz="1800" b="1" i="0" u="none" strike="noStrike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en-US" sz="1800" b="1" i="0" u="none" strike="noStrike">
                        <a:solidFill>
                          <a:schemeClr val="bg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Amount ($)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chemeClr val="bg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PV 70%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4292992"/>
                  </a:ext>
                </a:extLst>
              </a:tr>
              <a:tr h="4663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Member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$50+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636207"/>
                  </a:ext>
                </a:extLst>
              </a:tr>
              <a:tr h="4663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Bronze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$</a:t>
                      </a:r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500+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8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350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140798"/>
                  </a:ext>
                </a:extLst>
              </a:tr>
              <a:tr h="4663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Silver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$</a:t>
                      </a:r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1,000+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446186"/>
                  </a:ext>
                </a:extLst>
              </a:tr>
              <a:tr h="4663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Gold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$</a:t>
                      </a:r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2,000+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1,400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639839"/>
                  </a:ext>
                </a:extLst>
              </a:tr>
              <a:tr h="46632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Platinum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$</a:t>
                      </a:r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5,000+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3500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883405"/>
                  </a:ext>
                </a:extLst>
              </a:tr>
              <a:tr h="46632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Diamond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$</a:t>
                      </a:r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7,500+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5,250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6019695"/>
                  </a:ext>
                </a:extLst>
              </a:tr>
              <a:tr h="4663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VIP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$</a:t>
                      </a:r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10,000+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7,000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9949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6E9A37E-BBD4-950A-B488-27ED895E5355}"/>
              </a:ext>
            </a:extLst>
          </p:cNvPr>
          <p:cNvSpPr txBox="1"/>
          <p:nvPr/>
        </p:nvSpPr>
        <p:spPr>
          <a:xfrm>
            <a:off x="874712" y="1236454"/>
            <a:ext cx="7936227" cy="1026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>
                <a:solidFill>
                  <a:srgbClr val="FFFFFF"/>
                </a:solidFill>
              </a:rPr>
              <a:t>– Membership level set based on purchased package</a:t>
            </a:r>
            <a:br>
              <a:rPr lang="en-US" sz="1400"/>
            </a:br>
            <a:r>
              <a:rPr lang="en-US" sz="1400">
                <a:solidFill>
                  <a:srgbClr val="FFFFFF"/>
                </a:solidFill>
              </a:rPr>
              <a:t>– PV applied cumulatively</a:t>
            </a:r>
            <a:br>
              <a:rPr lang="en-US" sz="1400">
                <a:solidFill>
                  <a:srgbClr val="FFFFFF"/>
                </a:solidFill>
              </a:rPr>
            </a:br>
            <a:r>
              <a:rPr lang="en-US" sz="1400">
                <a:solidFill>
                  <a:srgbClr val="FFFFFF"/>
                </a:solidFill>
              </a:rPr>
              <a:t>– Shipping fee not included</a:t>
            </a:r>
            <a:endParaRPr lang="en-US" altLang="ko-KR" sz="1400">
              <a:solidFill>
                <a:srgbClr val="FFFFFF"/>
              </a:solidFill>
              <a:latin typeface="LG Smart UI SemiBold" panose="020B0700000101010101" pitchFamily="50" charset="-127"/>
              <a:ea typeface="LG Smart UI SemiBold" panose="020B0700000101010101" pitchFamily="50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D9D5C3-B90B-7932-16FC-41205ADFA215}"/>
              </a:ext>
            </a:extLst>
          </p:cNvPr>
          <p:cNvSpPr txBox="1"/>
          <p:nvPr/>
        </p:nvSpPr>
        <p:spPr>
          <a:xfrm>
            <a:off x="9237518" y="764955"/>
            <a:ext cx="2954482" cy="375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ko-KR" sz="1400">
                <a:solidFill>
                  <a:schemeClr val="bg2">
                    <a:lumMod val="25000"/>
                  </a:schemeClr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 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02BAAC-0C05-0EC2-6D46-FB6B21ACF0CF}"/>
              </a:ext>
            </a:extLst>
          </p:cNvPr>
          <p:cNvSpPr txBox="1"/>
          <p:nvPr/>
        </p:nvSpPr>
        <p:spPr>
          <a:xfrm>
            <a:off x="874713" y="6172200"/>
            <a:ext cx="7936227" cy="373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400">
                <a:solidFill>
                  <a:srgbClr val="FFFFFF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Pereskia1bottle</a:t>
            </a:r>
            <a:r>
              <a:rPr lang="ko-KR" altLang="en-US" sz="1400">
                <a:solidFill>
                  <a:srgbClr val="FFFFFF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 </a:t>
            </a:r>
            <a:r>
              <a:rPr lang="en-US" altLang="ko-KR" sz="1400">
                <a:solidFill>
                  <a:srgbClr val="FFFFFF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( 500mg, 120 Vegan Capsule ) : retail</a:t>
            </a:r>
            <a:r>
              <a:rPr lang="ko-KR" altLang="en-US" sz="1400">
                <a:solidFill>
                  <a:srgbClr val="FFFFFF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 </a:t>
            </a:r>
            <a:r>
              <a:rPr lang="en-US" altLang="ko-KR" sz="1400">
                <a:solidFill>
                  <a:srgbClr val="FFFFFF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price:$80, member price: $50</a:t>
            </a:r>
          </a:p>
        </p:txBody>
      </p:sp>
      <p:pic>
        <p:nvPicPr>
          <p:cNvPr id="3" name="그림 2" descr="그래픽, 폰트, 로고, 스크린샷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0C6CA373-7D8C-D146-F62A-3AD396AE27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3" t="21229" r="17309" b="19408"/>
          <a:stretch/>
        </p:blipFill>
        <p:spPr>
          <a:xfrm>
            <a:off x="10813774" y="170202"/>
            <a:ext cx="1200924" cy="927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626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04C48-D681-8FFE-3E38-37CC28F93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209CBB3-67D0-79B4-4270-941FE719D92C}"/>
              </a:ext>
            </a:extLst>
          </p:cNvPr>
          <p:cNvSpPr txBox="1"/>
          <p:nvPr/>
        </p:nvSpPr>
        <p:spPr>
          <a:xfrm>
            <a:off x="948284" y="968071"/>
            <a:ext cx="8657629" cy="697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400">
                <a:solidFill>
                  <a:schemeClr val="bg2">
                    <a:lumMod val="25000"/>
                  </a:schemeClr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You can order the product with the balance or credit/debit card or combination of both.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altLang="ko-KR" sz="1400">
              <a:solidFill>
                <a:schemeClr val="bg2">
                  <a:lumMod val="25000"/>
                </a:schemeClr>
              </a:solidFill>
              <a:latin typeface="LG Smart UI SemiBold" panose="020B0700000101010101" pitchFamily="50" charset="-127"/>
              <a:ea typeface="LG Smart UI SemiBold" panose="020B0700000101010101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E9C70E87-C94D-5E3C-8F5C-61796858240D}"/>
              </a:ext>
            </a:extLst>
          </p:cNvPr>
          <p:cNvSpPr/>
          <p:nvPr/>
        </p:nvSpPr>
        <p:spPr>
          <a:xfrm>
            <a:off x="874713" y="323850"/>
            <a:ext cx="3627437" cy="374650"/>
          </a:xfrm>
          <a:prstGeom prst="rect">
            <a:avLst/>
          </a:prstGeom>
          <a:solidFill>
            <a:srgbClr val="1222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FEFA90C7-D17D-F3F5-6C51-D1A34FCC25E0}"/>
              </a:ext>
            </a:extLst>
          </p:cNvPr>
          <p:cNvCxnSpPr/>
          <p:nvPr/>
        </p:nvCxnSpPr>
        <p:spPr>
          <a:xfrm>
            <a:off x="874713" y="685800"/>
            <a:ext cx="10442575" cy="0"/>
          </a:xfrm>
          <a:prstGeom prst="line">
            <a:avLst/>
          </a:prstGeom>
          <a:ln>
            <a:solidFill>
              <a:srgbClr val="1222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48BE334-FCA4-666B-0A92-F8D7AFCD1127}"/>
              </a:ext>
            </a:extLst>
          </p:cNvPr>
          <p:cNvSpPr txBox="1"/>
          <p:nvPr/>
        </p:nvSpPr>
        <p:spPr>
          <a:xfrm>
            <a:off x="948284" y="329168"/>
            <a:ext cx="3627437" cy="369332"/>
          </a:xfrm>
          <a:prstGeom prst="rect">
            <a:avLst/>
          </a:prstGeom>
          <a:solidFill>
            <a:srgbClr val="122231"/>
          </a:solidFill>
        </p:spPr>
        <p:txBody>
          <a:bodyPr wrap="square" rtlCol="0">
            <a:spAutoFit/>
          </a:bodyPr>
          <a:lstStyle/>
          <a:p>
            <a:pPr fontAlgn="ctr"/>
            <a:r>
              <a:rPr lang="en-US" altLang="ko-KR" b="0" i="0" u="none" strike="noStrike" err="1">
                <a:solidFill>
                  <a:schemeClr val="bg1"/>
                </a:solidFill>
                <a:effectLst/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Pereskia</a:t>
            </a:r>
            <a:r>
              <a:rPr lang="en-US" altLang="ko-KR" b="0" i="0" u="none" strike="noStrike">
                <a:solidFill>
                  <a:schemeClr val="bg1"/>
                </a:solidFill>
                <a:effectLst/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 Membership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F20279-0928-3AE7-0A91-0BB185463129}"/>
              </a:ext>
            </a:extLst>
          </p:cNvPr>
          <p:cNvSpPr txBox="1"/>
          <p:nvPr/>
        </p:nvSpPr>
        <p:spPr>
          <a:xfrm>
            <a:off x="948284" y="1519478"/>
            <a:ext cx="10190272" cy="1020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400">
                <a:solidFill>
                  <a:schemeClr val="bg2">
                    <a:lumMod val="25000"/>
                  </a:schemeClr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PV is applied cumulatively including Monthly Minimum Order (MMR) to upgrade your membership level, shipping fee is separate.</a:t>
            </a:r>
          </a:p>
          <a:p>
            <a:pPr algn="l">
              <a:lnSpc>
                <a:spcPct val="150000"/>
              </a:lnSpc>
            </a:pPr>
            <a:r>
              <a:rPr lang="en-US" altLang="ko-KR" sz="1400">
                <a:solidFill>
                  <a:schemeClr val="bg2">
                    <a:lumMod val="25000"/>
                  </a:schemeClr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     For an example: If you do MMR (35 PV) for 10 month, you will be automatically upgraded to bronze level.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2FD1C9B-97D5-DD03-8075-089F4ACABF5E}"/>
              </a:ext>
            </a:extLst>
          </p:cNvPr>
          <p:cNvGraphicFramePr>
            <a:graphicFrameLocks noGrp="1"/>
          </p:cNvGraphicFramePr>
          <p:nvPr/>
        </p:nvGraphicFramePr>
        <p:xfrm>
          <a:off x="1342379" y="3211713"/>
          <a:ext cx="4051301" cy="2475909"/>
        </p:xfrm>
        <a:graphic>
          <a:graphicData uri="http://schemas.openxmlformats.org/drawingml/2006/table">
            <a:tbl>
              <a:tblPr/>
              <a:tblGrid>
                <a:gridCol w="2017383">
                  <a:extLst>
                    <a:ext uri="{9D8B030D-6E8A-4147-A177-3AD203B41FA5}">
                      <a16:colId xmlns:a16="http://schemas.microsoft.com/office/drawing/2014/main" val="1321105242"/>
                    </a:ext>
                  </a:extLst>
                </a:gridCol>
                <a:gridCol w="2033918">
                  <a:extLst>
                    <a:ext uri="{9D8B030D-6E8A-4147-A177-3AD203B41FA5}">
                      <a16:colId xmlns:a16="http://schemas.microsoft.com/office/drawing/2014/main" val="1506396046"/>
                    </a:ext>
                  </a:extLst>
                </a:gridCol>
              </a:tblGrid>
              <a:tr h="3188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Membership Level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Personal Accumulated PV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4502188"/>
                  </a:ext>
                </a:extLst>
              </a:tr>
              <a:tr h="31884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Member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 ~ 349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9590657"/>
                  </a:ext>
                </a:extLst>
              </a:tr>
              <a:tr h="31989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Bronze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4345201"/>
                  </a:ext>
                </a:extLst>
              </a:tr>
              <a:tr h="3036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Silver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700+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245482"/>
                  </a:ext>
                </a:extLst>
              </a:tr>
              <a:tr h="3036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Gold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1,400+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3550833"/>
                  </a:ext>
                </a:extLst>
              </a:tr>
              <a:tr h="3036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Platinum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3,500+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7709486"/>
                  </a:ext>
                </a:extLst>
              </a:tr>
              <a:tr h="3036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Diamond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5,250+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897830"/>
                  </a:ext>
                </a:extLst>
              </a:tr>
              <a:tr h="3036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VIP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7,000+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6798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FFCCACD-B1CE-8150-9843-3413F9F0C2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396147"/>
              </p:ext>
            </p:extLst>
          </p:nvPr>
        </p:nvGraphicFramePr>
        <p:xfrm>
          <a:off x="5694218" y="3262362"/>
          <a:ext cx="5623070" cy="2374609"/>
        </p:xfrm>
        <a:graphic>
          <a:graphicData uri="http://schemas.openxmlformats.org/drawingml/2006/table">
            <a:tbl>
              <a:tblPr/>
              <a:tblGrid>
                <a:gridCol w="3604056">
                  <a:extLst>
                    <a:ext uri="{9D8B030D-6E8A-4147-A177-3AD203B41FA5}">
                      <a16:colId xmlns:a16="http://schemas.microsoft.com/office/drawing/2014/main" val="2542936962"/>
                    </a:ext>
                  </a:extLst>
                </a:gridCol>
                <a:gridCol w="740456">
                  <a:extLst>
                    <a:ext uri="{9D8B030D-6E8A-4147-A177-3AD203B41FA5}">
                      <a16:colId xmlns:a16="http://schemas.microsoft.com/office/drawing/2014/main" val="747511094"/>
                    </a:ext>
                  </a:extLst>
                </a:gridCol>
                <a:gridCol w="1278558">
                  <a:extLst>
                    <a:ext uri="{9D8B030D-6E8A-4147-A177-3AD203B41FA5}">
                      <a16:colId xmlns:a16="http://schemas.microsoft.com/office/drawing/2014/main" val="2017238332"/>
                    </a:ext>
                  </a:extLst>
                </a:gridCol>
              </a:tblGrid>
              <a:tr h="23281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Product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Price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381116"/>
                  </a:ext>
                </a:extLst>
              </a:tr>
              <a:tr h="3199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Pereskia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 (70%)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6388534"/>
                  </a:ext>
                </a:extLst>
              </a:tr>
              <a:tr h="3047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Ginseng Recovery Cream (100 ml)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19 (54.3%)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6556267"/>
                  </a:ext>
                </a:extLst>
              </a:tr>
              <a:tr h="31437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Ginseng Recovery Cream (500 ml)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$155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85 (54.8%)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298153"/>
                  </a:ext>
                </a:extLst>
              </a:tr>
              <a:tr h="3047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Mediping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 (50%)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096835"/>
                  </a:ext>
                </a:extLst>
              </a:tr>
              <a:tr h="2328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>
                          <a:solidFill>
                            <a:srgbClr val="1A1E23"/>
                          </a:solidFill>
                          <a:latin typeface="Aptos Narrow" panose="020B0004020202020204" pitchFamily="34" charset="0"/>
                        </a:rPr>
                        <a:t> CYTO Food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17.5 PV (50%)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9900110"/>
                  </a:ext>
                </a:extLst>
              </a:tr>
              <a:tr h="3572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>
                          <a:solidFill>
                            <a:srgbClr val="1A1E23"/>
                          </a:solidFill>
                          <a:effectLst/>
                          <a:latin typeface="Aptos Narrow" panose="020B0004020202020204" pitchFamily="34" charset="0"/>
                        </a:rPr>
                        <a:t>Super Aqua Ampoule &amp; Moonlight Serum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$250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 PV (40%)</a:t>
                      </a:r>
                      <a:endParaRPr lang="en-US" sz="1400" i="0" u="none" strike="noStrike">
                        <a:solidFill>
                          <a:srgbClr val="1A1E23"/>
                        </a:solidFill>
                        <a:effectLst/>
                        <a:latin typeface="IBM Plex Sans" panose="020B0503050203000203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572978"/>
                  </a:ext>
                </a:extLst>
              </a:tr>
              <a:tr h="3078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UVX Sun Cream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$30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 PV (50%)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6696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859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31BA6-754E-E6D2-230F-1EEC3BE44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11510D4E-FFE5-77EA-FB2B-5F88F72BB8FA}"/>
              </a:ext>
            </a:extLst>
          </p:cNvPr>
          <p:cNvSpPr txBox="1"/>
          <p:nvPr/>
        </p:nvSpPr>
        <p:spPr>
          <a:xfrm>
            <a:off x="818204" y="797208"/>
            <a:ext cx="5354937" cy="454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800">
                <a:solidFill>
                  <a:schemeClr val="bg2">
                    <a:lumMod val="25000"/>
                  </a:schemeClr>
                </a:solidFill>
                <a:highlight>
                  <a:srgbClr val="FFFF00"/>
                </a:highlight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Daily Pay</a:t>
            </a:r>
            <a:endParaRPr lang="en-US" altLang="ko-KR" sz="1800" b="1">
              <a:solidFill>
                <a:schemeClr val="bg2">
                  <a:lumMod val="25000"/>
                </a:schemeClr>
              </a:solidFill>
              <a:highlight>
                <a:srgbClr val="FFFF00"/>
              </a:highlight>
              <a:latin typeface="LG Smart UI SemiBold" panose="020B0700000101010101" pitchFamily="50" charset="-127"/>
              <a:ea typeface="LG Smart UI SemiBold" panose="020B0700000101010101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A39EB92-CAF2-9F28-3786-539F202A6B97}"/>
              </a:ext>
            </a:extLst>
          </p:cNvPr>
          <p:cNvSpPr/>
          <p:nvPr/>
        </p:nvSpPr>
        <p:spPr>
          <a:xfrm>
            <a:off x="874713" y="323850"/>
            <a:ext cx="3627437" cy="374650"/>
          </a:xfrm>
          <a:prstGeom prst="rect">
            <a:avLst/>
          </a:prstGeom>
          <a:solidFill>
            <a:srgbClr val="1222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5CD53272-BE08-3B23-ECCA-9340E45559E2}"/>
              </a:ext>
            </a:extLst>
          </p:cNvPr>
          <p:cNvCxnSpPr>
            <a:cxnSpLocks/>
          </p:cNvCxnSpPr>
          <p:nvPr/>
        </p:nvCxnSpPr>
        <p:spPr>
          <a:xfrm>
            <a:off x="874713" y="685800"/>
            <a:ext cx="9811840" cy="10040"/>
          </a:xfrm>
          <a:prstGeom prst="line">
            <a:avLst/>
          </a:prstGeom>
          <a:ln>
            <a:solidFill>
              <a:srgbClr val="1222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EBB01BE-B76F-6F05-A5D2-49F4AD7B2121}"/>
              </a:ext>
            </a:extLst>
          </p:cNvPr>
          <p:cNvSpPr txBox="1"/>
          <p:nvPr/>
        </p:nvSpPr>
        <p:spPr>
          <a:xfrm>
            <a:off x="874712" y="357286"/>
            <a:ext cx="3627437" cy="338554"/>
          </a:xfrm>
          <a:prstGeom prst="rect">
            <a:avLst/>
          </a:prstGeom>
          <a:solidFill>
            <a:srgbClr val="122231"/>
          </a:solidFill>
        </p:spPr>
        <p:txBody>
          <a:bodyPr wrap="square" rtlCol="0">
            <a:spAutoFit/>
          </a:bodyPr>
          <a:lstStyle/>
          <a:p>
            <a:r>
              <a:rPr lang="en-US" altLang="ko-KR" sz="1600" b="1">
                <a:solidFill>
                  <a:schemeClr val="bg1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Fast Start </a:t>
            </a:r>
            <a:r>
              <a:rPr lang="en-US" altLang="ko-KR" sz="1600" b="1" err="1">
                <a:solidFill>
                  <a:schemeClr val="bg1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Bouns</a:t>
            </a:r>
            <a:endParaRPr lang="en-US" altLang="ko-KR" sz="1600" b="1">
              <a:solidFill>
                <a:schemeClr val="bg1"/>
              </a:solidFill>
              <a:latin typeface="LG Smart UI SemiBold" panose="020B0700000101010101" pitchFamily="50" charset="-127"/>
              <a:ea typeface="LG Smart UI SemiBold" panose="020B0700000101010101" pitchFamily="50" charset="-127"/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14B22600-F859-0BCC-92F1-3435EA41E097}"/>
              </a:ext>
            </a:extLst>
          </p:cNvPr>
          <p:cNvGraphicFramePr>
            <a:graphicFrameLocks noGrp="1"/>
          </p:cNvGraphicFramePr>
          <p:nvPr/>
        </p:nvGraphicFramePr>
        <p:xfrm>
          <a:off x="1338471" y="1550532"/>
          <a:ext cx="10071653" cy="4518962"/>
        </p:xfrm>
        <a:graphic>
          <a:graphicData uri="http://schemas.openxmlformats.org/drawingml/2006/table">
            <a:tbl>
              <a:tblPr/>
              <a:tblGrid>
                <a:gridCol w="592449">
                  <a:extLst>
                    <a:ext uri="{9D8B030D-6E8A-4147-A177-3AD203B41FA5}">
                      <a16:colId xmlns:a16="http://schemas.microsoft.com/office/drawing/2014/main" val="1111423666"/>
                    </a:ext>
                  </a:extLst>
                </a:gridCol>
                <a:gridCol w="1354172">
                  <a:extLst>
                    <a:ext uri="{9D8B030D-6E8A-4147-A177-3AD203B41FA5}">
                      <a16:colId xmlns:a16="http://schemas.microsoft.com/office/drawing/2014/main" val="1379950475"/>
                    </a:ext>
                  </a:extLst>
                </a:gridCol>
                <a:gridCol w="1354172">
                  <a:extLst>
                    <a:ext uri="{9D8B030D-6E8A-4147-A177-3AD203B41FA5}">
                      <a16:colId xmlns:a16="http://schemas.microsoft.com/office/drawing/2014/main" val="3399042115"/>
                    </a:ext>
                  </a:extLst>
                </a:gridCol>
                <a:gridCol w="1354172">
                  <a:extLst>
                    <a:ext uri="{9D8B030D-6E8A-4147-A177-3AD203B41FA5}">
                      <a16:colId xmlns:a16="http://schemas.microsoft.com/office/drawing/2014/main" val="1476651971"/>
                    </a:ext>
                  </a:extLst>
                </a:gridCol>
                <a:gridCol w="1354172">
                  <a:extLst>
                    <a:ext uri="{9D8B030D-6E8A-4147-A177-3AD203B41FA5}">
                      <a16:colId xmlns:a16="http://schemas.microsoft.com/office/drawing/2014/main" val="216387972"/>
                    </a:ext>
                  </a:extLst>
                </a:gridCol>
                <a:gridCol w="1354172">
                  <a:extLst>
                    <a:ext uri="{9D8B030D-6E8A-4147-A177-3AD203B41FA5}">
                      <a16:colId xmlns:a16="http://schemas.microsoft.com/office/drawing/2014/main" val="4187266179"/>
                    </a:ext>
                  </a:extLst>
                </a:gridCol>
                <a:gridCol w="1354172">
                  <a:extLst>
                    <a:ext uri="{9D8B030D-6E8A-4147-A177-3AD203B41FA5}">
                      <a16:colId xmlns:a16="http://schemas.microsoft.com/office/drawing/2014/main" val="973747748"/>
                    </a:ext>
                  </a:extLst>
                </a:gridCol>
                <a:gridCol w="1354172">
                  <a:extLst>
                    <a:ext uri="{9D8B030D-6E8A-4147-A177-3AD203B41FA5}">
                      <a16:colId xmlns:a16="http://schemas.microsoft.com/office/drawing/2014/main" val="2097851012"/>
                    </a:ext>
                  </a:extLst>
                </a:gridCol>
              </a:tblGrid>
              <a:tr h="6455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LV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Member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Bronze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Silver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Gold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Platinum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Diamond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VIP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449631"/>
                  </a:ext>
                </a:extLst>
              </a:tr>
              <a:tr h="6455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chemeClr val="tx1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990038"/>
                  </a:ext>
                </a:extLst>
              </a:tr>
              <a:tr h="6455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chemeClr val="tx1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792988"/>
                  </a:ext>
                </a:extLst>
              </a:tr>
              <a:tr h="6455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chemeClr val="tx1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708369"/>
                  </a:ext>
                </a:extLst>
              </a:tr>
              <a:tr h="6455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chemeClr val="tx1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84064"/>
                  </a:ext>
                </a:extLst>
              </a:tr>
              <a:tr h="6455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82969"/>
                  </a:ext>
                </a:extLst>
              </a:tr>
              <a:tr h="645566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167353"/>
                  </a:ext>
                </a:extLst>
              </a:tr>
            </a:tbl>
          </a:graphicData>
        </a:graphic>
      </p:graphicFrame>
      <p:pic>
        <p:nvPicPr>
          <p:cNvPr id="3" name="그림 2" descr="그래픽, 폰트, 로고, 스크린샷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91F08C1B-5EF7-DA92-44B9-34DE33FED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3" t="21229" r="17309" b="19408"/>
          <a:stretch/>
        </p:blipFill>
        <p:spPr>
          <a:xfrm>
            <a:off x="10813774" y="170202"/>
            <a:ext cx="1200924" cy="9277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EAF0E66-3C15-24CC-C7F4-92E20BF16ACF}"/>
              </a:ext>
            </a:extLst>
          </p:cNvPr>
          <p:cNvSpPr txBox="1"/>
          <p:nvPr/>
        </p:nvSpPr>
        <p:spPr>
          <a:xfrm>
            <a:off x="4974100" y="6215979"/>
            <a:ext cx="6563779" cy="708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ko-KR" sz="1100" b="0">
                <a:solidFill>
                  <a:schemeClr val="bg2">
                    <a:lumMod val="25000"/>
                  </a:schemeClr>
                </a:solidFill>
                <a:highlight>
                  <a:srgbClr val="FFFF00"/>
                </a:highlight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This marketing plan is subject to change when the total commission payment exceeds 100% of PV</a:t>
            </a:r>
            <a:endParaRPr lang="en-US" altLang="ko-KR" sz="1100">
              <a:solidFill>
                <a:schemeClr val="bg2">
                  <a:lumMod val="25000"/>
                </a:schemeClr>
              </a:solidFill>
              <a:highlight>
                <a:srgbClr val="FFFF00"/>
              </a:highlight>
              <a:latin typeface="LG Smart UI SemiBold" panose="020B0700000101010101" pitchFamily="50" charset="-127"/>
              <a:ea typeface="LG Smart UI SemiBold" panose="020B0700000101010101" pitchFamily="50" charset="-127"/>
            </a:endParaRPr>
          </a:p>
          <a:p>
            <a:pPr algn="l">
              <a:lnSpc>
                <a:spcPct val="150000"/>
              </a:lnSpc>
            </a:pPr>
            <a:endParaRPr lang="en-US" altLang="ko-KR" sz="1800" b="1">
              <a:solidFill>
                <a:schemeClr val="bg2">
                  <a:lumMod val="25000"/>
                </a:schemeClr>
              </a:solidFill>
              <a:highlight>
                <a:srgbClr val="FFFF00"/>
              </a:highlight>
              <a:latin typeface="LG Smart UI SemiBold" panose="020B0700000101010101" pitchFamily="50" charset="-127"/>
              <a:ea typeface="LG Smart UI SemiBold" panose="020B07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21817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42AE6-0D66-EA2F-77A7-CD9E41288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CDF2CFA-9562-83F7-83E7-9EAB28A85431}"/>
              </a:ext>
            </a:extLst>
          </p:cNvPr>
          <p:cNvSpPr txBox="1"/>
          <p:nvPr/>
        </p:nvSpPr>
        <p:spPr>
          <a:xfrm>
            <a:off x="874713" y="688170"/>
            <a:ext cx="5354937" cy="375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400">
                <a:solidFill>
                  <a:schemeClr val="bg2">
                    <a:lumMod val="25000"/>
                  </a:schemeClr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Daily Pay , No Flushing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0595F64-9CCB-FE02-210F-1BC152DB9672}"/>
              </a:ext>
            </a:extLst>
          </p:cNvPr>
          <p:cNvSpPr/>
          <p:nvPr/>
        </p:nvSpPr>
        <p:spPr>
          <a:xfrm>
            <a:off x="874713" y="323850"/>
            <a:ext cx="3627437" cy="374650"/>
          </a:xfrm>
          <a:prstGeom prst="rect">
            <a:avLst/>
          </a:prstGeom>
          <a:solidFill>
            <a:srgbClr val="1222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96EAA8D0-5F90-10CE-712B-97928CB111C6}"/>
              </a:ext>
            </a:extLst>
          </p:cNvPr>
          <p:cNvCxnSpPr>
            <a:cxnSpLocks/>
          </p:cNvCxnSpPr>
          <p:nvPr/>
        </p:nvCxnSpPr>
        <p:spPr>
          <a:xfrm>
            <a:off x="874713" y="685800"/>
            <a:ext cx="9772084" cy="10040"/>
          </a:xfrm>
          <a:prstGeom prst="line">
            <a:avLst/>
          </a:prstGeom>
          <a:ln>
            <a:solidFill>
              <a:srgbClr val="1222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9A5D494E-E195-D692-DB52-9BB7CDA79F9E}"/>
              </a:ext>
            </a:extLst>
          </p:cNvPr>
          <p:cNvSpPr txBox="1"/>
          <p:nvPr/>
        </p:nvSpPr>
        <p:spPr>
          <a:xfrm>
            <a:off x="874712" y="357286"/>
            <a:ext cx="3627437" cy="338554"/>
          </a:xfrm>
          <a:prstGeom prst="rect">
            <a:avLst/>
          </a:prstGeom>
          <a:solidFill>
            <a:srgbClr val="122231"/>
          </a:solidFill>
        </p:spPr>
        <p:txBody>
          <a:bodyPr wrap="square" rtlCol="0">
            <a:spAutoFit/>
          </a:bodyPr>
          <a:lstStyle/>
          <a:p>
            <a:r>
              <a:rPr lang="en-US" altLang="ko-KR" sz="1600" b="1">
                <a:solidFill>
                  <a:schemeClr val="bg1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Binary Bonus</a:t>
            </a:r>
          </a:p>
        </p:txBody>
      </p:sp>
      <p:sp>
        <p:nvSpPr>
          <p:cNvPr id="4" name="자유형: 도형 3">
            <a:extLst>
              <a:ext uri="{FF2B5EF4-FFF2-40B4-BE49-F238E27FC236}">
                <a16:creationId xmlns:a16="http://schemas.microsoft.com/office/drawing/2014/main" id="{7FC570E7-B4D8-296C-0F22-BA8693087A34}"/>
              </a:ext>
            </a:extLst>
          </p:cNvPr>
          <p:cNvSpPr/>
          <p:nvPr/>
        </p:nvSpPr>
        <p:spPr>
          <a:xfrm rot="5400000">
            <a:off x="6618302" y="2609613"/>
            <a:ext cx="1422581" cy="1094187"/>
          </a:xfrm>
          <a:custGeom>
            <a:avLst/>
            <a:gdLst>
              <a:gd name="connsiteX0" fmla="*/ 1267117 w 1993092"/>
              <a:gd name="connsiteY0" fmla="*/ 1532999 h 1532999"/>
              <a:gd name="connsiteX1" fmla="*/ 1267117 w 1993092"/>
              <a:gd name="connsiteY1" fmla="*/ 1439829 h 1532999"/>
              <a:gd name="connsiteX2" fmla="*/ 1267357 w 1993092"/>
              <a:gd name="connsiteY2" fmla="*/ 1438895 h 1532999"/>
              <a:gd name="connsiteX3" fmla="*/ 1267357 w 1993092"/>
              <a:gd name="connsiteY3" fmla="*/ 208717 h 1532999"/>
              <a:gd name="connsiteX4" fmla="*/ 1993092 w 1993092"/>
              <a:gd name="connsiteY4" fmla="*/ 845315 h 1532999"/>
              <a:gd name="connsiteX5" fmla="*/ 1494819 w 1993092"/>
              <a:gd name="connsiteY5" fmla="*/ 845315 h 1532999"/>
              <a:gd name="connsiteX6" fmla="*/ 1494819 w 1993092"/>
              <a:gd name="connsiteY6" fmla="*/ 1524531 h 1532999"/>
              <a:gd name="connsiteX7" fmla="*/ 1495720 w 1993092"/>
              <a:gd name="connsiteY7" fmla="*/ 1524531 h 1532999"/>
              <a:gd name="connsiteX8" fmla="*/ 1495720 w 1993092"/>
              <a:gd name="connsiteY8" fmla="*/ 1532999 h 1532999"/>
              <a:gd name="connsiteX9" fmla="*/ 1029417 w 1993092"/>
              <a:gd name="connsiteY9" fmla="*/ 1529807 h 1532999"/>
              <a:gd name="connsiteX10" fmla="*/ 1029417 w 1993092"/>
              <a:gd name="connsiteY10" fmla="*/ 0 h 1532999"/>
              <a:gd name="connsiteX11" fmla="*/ 1201614 w 1993092"/>
              <a:gd name="connsiteY11" fmla="*/ 151049 h 1532999"/>
              <a:gd name="connsiteX12" fmla="*/ 1201614 w 1993092"/>
              <a:gd name="connsiteY12" fmla="*/ 1529807 h 1532999"/>
              <a:gd name="connsiteX13" fmla="*/ 1200700 w 1993092"/>
              <a:gd name="connsiteY13" fmla="*/ 1529807 h 1532999"/>
              <a:gd name="connsiteX14" fmla="*/ 1200700 w 1993092"/>
              <a:gd name="connsiteY14" fmla="*/ 1532999 h 1532999"/>
              <a:gd name="connsiteX15" fmla="*/ 1030765 w 1993092"/>
              <a:gd name="connsiteY15" fmla="*/ 1532999 h 1532999"/>
              <a:gd name="connsiteX16" fmla="*/ 1030765 w 1993092"/>
              <a:gd name="connsiteY16" fmla="*/ 1529807 h 1532999"/>
              <a:gd name="connsiteX17" fmla="*/ 791477 w 1993092"/>
              <a:gd name="connsiteY17" fmla="*/ 1529807 h 1532999"/>
              <a:gd name="connsiteX18" fmla="*/ 791477 w 1993092"/>
              <a:gd name="connsiteY18" fmla="*/ 151049 h 1532999"/>
              <a:gd name="connsiteX19" fmla="*/ 963674 w 1993092"/>
              <a:gd name="connsiteY19" fmla="*/ 3 h 1532999"/>
              <a:gd name="connsiteX20" fmla="*/ 963674 w 1993092"/>
              <a:gd name="connsiteY20" fmla="*/ 1529807 h 1532999"/>
              <a:gd name="connsiteX21" fmla="*/ 962861 w 1993092"/>
              <a:gd name="connsiteY21" fmla="*/ 1529807 h 1532999"/>
              <a:gd name="connsiteX22" fmla="*/ 962861 w 1993092"/>
              <a:gd name="connsiteY22" fmla="*/ 1532999 h 1532999"/>
              <a:gd name="connsiteX23" fmla="*/ 792927 w 1993092"/>
              <a:gd name="connsiteY23" fmla="*/ 1532999 h 1532999"/>
              <a:gd name="connsiteX24" fmla="*/ 792927 w 1993092"/>
              <a:gd name="connsiteY24" fmla="*/ 1529807 h 1532999"/>
              <a:gd name="connsiteX25" fmla="*/ 0 w 1993092"/>
              <a:gd name="connsiteY25" fmla="*/ 845315 h 1532999"/>
              <a:gd name="connsiteX26" fmla="*/ 725733 w 1993092"/>
              <a:gd name="connsiteY26" fmla="*/ 208717 h 1532999"/>
              <a:gd name="connsiteX27" fmla="*/ 725733 w 1993092"/>
              <a:gd name="connsiteY27" fmla="*/ 1529807 h 1532999"/>
              <a:gd name="connsiteX28" fmla="*/ 723622 w 1993092"/>
              <a:gd name="connsiteY28" fmla="*/ 1529807 h 1532999"/>
              <a:gd name="connsiteX29" fmla="*/ 723622 w 1993092"/>
              <a:gd name="connsiteY29" fmla="*/ 1532999 h 1532999"/>
              <a:gd name="connsiteX30" fmla="*/ 484852 w 1993092"/>
              <a:gd name="connsiteY30" fmla="*/ 1532999 h 1532999"/>
              <a:gd name="connsiteX31" fmla="*/ 484852 w 1993092"/>
              <a:gd name="connsiteY31" fmla="*/ 1524531 h 1532999"/>
              <a:gd name="connsiteX32" fmla="*/ 498273 w 1993092"/>
              <a:gd name="connsiteY32" fmla="*/ 1524531 h 1532999"/>
              <a:gd name="connsiteX33" fmla="*/ 498273 w 1993092"/>
              <a:gd name="connsiteY33" fmla="*/ 845315 h 1532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993092" h="1532999">
                <a:moveTo>
                  <a:pt x="1267117" y="1532999"/>
                </a:moveTo>
                <a:lnTo>
                  <a:pt x="1267117" y="1439829"/>
                </a:lnTo>
                <a:lnTo>
                  <a:pt x="1267357" y="1438895"/>
                </a:lnTo>
                <a:lnTo>
                  <a:pt x="1267357" y="208717"/>
                </a:lnTo>
                <a:lnTo>
                  <a:pt x="1993092" y="845315"/>
                </a:lnTo>
                <a:lnTo>
                  <a:pt x="1494819" y="845315"/>
                </a:lnTo>
                <a:lnTo>
                  <a:pt x="1494819" y="1524531"/>
                </a:lnTo>
                <a:lnTo>
                  <a:pt x="1495720" y="1524531"/>
                </a:lnTo>
                <a:lnTo>
                  <a:pt x="1495720" y="1532999"/>
                </a:lnTo>
                <a:close/>
                <a:moveTo>
                  <a:pt x="1029417" y="1529807"/>
                </a:moveTo>
                <a:lnTo>
                  <a:pt x="1029417" y="0"/>
                </a:lnTo>
                <a:lnTo>
                  <a:pt x="1201614" y="151049"/>
                </a:lnTo>
                <a:lnTo>
                  <a:pt x="1201614" y="1529807"/>
                </a:lnTo>
                <a:lnTo>
                  <a:pt x="1200700" y="1529807"/>
                </a:lnTo>
                <a:lnTo>
                  <a:pt x="1200700" y="1532999"/>
                </a:lnTo>
                <a:lnTo>
                  <a:pt x="1030765" y="1532999"/>
                </a:lnTo>
                <a:lnTo>
                  <a:pt x="1030765" y="1529807"/>
                </a:lnTo>
                <a:close/>
                <a:moveTo>
                  <a:pt x="791477" y="1529807"/>
                </a:moveTo>
                <a:lnTo>
                  <a:pt x="791477" y="151049"/>
                </a:lnTo>
                <a:lnTo>
                  <a:pt x="963674" y="3"/>
                </a:lnTo>
                <a:lnTo>
                  <a:pt x="963674" y="1529807"/>
                </a:lnTo>
                <a:lnTo>
                  <a:pt x="962861" y="1529807"/>
                </a:lnTo>
                <a:lnTo>
                  <a:pt x="962861" y="1532999"/>
                </a:lnTo>
                <a:lnTo>
                  <a:pt x="792927" y="1532999"/>
                </a:lnTo>
                <a:lnTo>
                  <a:pt x="792927" y="1529807"/>
                </a:lnTo>
                <a:close/>
                <a:moveTo>
                  <a:pt x="0" y="845315"/>
                </a:moveTo>
                <a:lnTo>
                  <a:pt x="725733" y="208717"/>
                </a:lnTo>
                <a:lnTo>
                  <a:pt x="725733" y="1529807"/>
                </a:lnTo>
                <a:lnTo>
                  <a:pt x="723622" y="1529807"/>
                </a:lnTo>
                <a:lnTo>
                  <a:pt x="723622" y="1532999"/>
                </a:lnTo>
                <a:lnTo>
                  <a:pt x="484852" y="1532999"/>
                </a:lnTo>
                <a:lnTo>
                  <a:pt x="484852" y="1524531"/>
                </a:lnTo>
                <a:lnTo>
                  <a:pt x="498273" y="1524531"/>
                </a:lnTo>
                <a:lnTo>
                  <a:pt x="498273" y="845315"/>
                </a:lnTo>
                <a:close/>
              </a:path>
            </a:pathLst>
          </a:custGeom>
          <a:solidFill>
            <a:srgbClr val="1222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8F6735A2-47D1-10E4-AB11-7D7B4F79FF52}"/>
              </a:ext>
            </a:extLst>
          </p:cNvPr>
          <p:cNvSpPr/>
          <p:nvPr/>
        </p:nvSpPr>
        <p:spPr>
          <a:xfrm>
            <a:off x="9347319" y="2528057"/>
            <a:ext cx="1790700" cy="2667000"/>
          </a:xfrm>
          <a:prstGeom prst="rtTriangle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9DE80BA0-7A66-4A31-EF6D-279268CD7964}"/>
              </a:ext>
            </a:extLst>
          </p:cNvPr>
          <p:cNvSpPr/>
          <p:nvPr/>
        </p:nvSpPr>
        <p:spPr>
          <a:xfrm rot="16200000">
            <a:off x="7847134" y="2751893"/>
            <a:ext cx="1676400" cy="1285875"/>
          </a:xfrm>
          <a:prstGeom prst="rtTriangle">
            <a:avLst/>
          </a:prstGeom>
          <a:solidFill>
            <a:srgbClr val="122231"/>
          </a:solidFill>
          <a:ln>
            <a:noFill/>
          </a:ln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2E3371D4-EF92-58C7-A653-16C3DCB5CB04}"/>
              </a:ext>
            </a:extLst>
          </p:cNvPr>
          <p:cNvGraphicFramePr>
            <a:graphicFrameLocks noGrp="1"/>
          </p:cNvGraphicFramePr>
          <p:nvPr/>
        </p:nvGraphicFramePr>
        <p:xfrm>
          <a:off x="1144987" y="1614115"/>
          <a:ext cx="5354937" cy="4246000"/>
        </p:xfrm>
        <a:graphic>
          <a:graphicData uri="http://schemas.openxmlformats.org/drawingml/2006/table">
            <a:tbl>
              <a:tblPr/>
              <a:tblGrid>
                <a:gridCol w="2050560">
                  <a:extLst>
                    <a:ext uri="{9D8B030D-6E8A-4147-A177-3AD203B41FA5}">
                      <a16:colId xmlns:a16="http://schemas.microsoft.com/office/drawing/2014/main" val="3495914463"/>
                    </a:ext>
                  </a:extLst>
                </a:gridCol>
                <a:gridCol w="1352528">
                  <a:extLst>
                    <a:ext uri="{9D8B030D-6E8A-4147-A177-3AD203B41FA5}">
                      <a16:colId xmlns:a16="http://schemas.microsoft.com/office/drawing/2014/main" val="4027695472"/>
                    </a:ext>
                  </a:extLst>
                </a:gridCol>
                <a:gridCol w="1951849">
                  <a:extLst>
                    <a:ext uri="{9D8B030D-6E8A-4147-A177-3AD203B41FA5}">
                      <a16:colId xmlns:a16="http://schemas.microsoft.com/office/drawing/2014/main" val="1136270538"/>
                    </a:ext>
                  </a:extLst>
                </a:gridCol>
              </a:tblGrid>
              <a:tr h="5307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Package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BB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chemeClr val="bg1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Daily Limit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695665"/>
                  </a:ext>
                </a:extLst>
              </a:tr>
              <a:tr h="5307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$100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389198"/>
                  </a:ext>
                </a:extLst>
              </a:tr>
              <a:tr h="5307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Bronze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11%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$500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39672"/>
                  </a:ext>
                </a:extLst>
              </a:tr>
              <a:tr h="5307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Silver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$1,000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437901"/>
                  </a:ext>
                </a:extLst>
              </a:tr>
              <a:tr h="5307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Gold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$2,000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345184"/>
                  </a:ext>
                </a:extLst>
              </a:tr>
              <a:tr h="5307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Platinum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$5,000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791332"/>
                  </a:ext>
                </a:extLst>
              </a:tr>
              <a:tr h="5307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Diamond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$7,500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284165"/>
                  </a:ext>
                </a:extLst>
              </a:tr>
              <a:tr h="5307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VIP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$10,000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38464"/>
                  </a:ext>
                </a:extLst>
              </a:tr>
            </a:tbl>
          </a:graphicData>
        </a:graphic>
      </p:graphicFrame>
      <p:pic>
        <p:nvPicPr>
          <p:cNvPr id="2" name="Graphic 67">
            <a:extLst>
              <a:ext uri="{FF2B5EF4-FFF2-40B4-BE49-F238E27FC236}">
                <a16:creationId xmlns:a16="http://schemas.microsoft.com/office/drawing/2014/main" id="{CC703568-FCDF-918F-F39A-BD036EC5E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3807" y="1292238"/>
            <a:ext cx="1308929" cy="1308929"/>
          </a:xfrm>
          <a:prstGeom prst="rect">
            <a:avLst/>
          </a:prstGeom>
        </p:spPr>
      </p:pic>
      <p:pic>
        <p:nvPicPr>
          <p:cNvPr id="7" name="그림 6" descr="그래픽, 폰트, 로고, 스크린샷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BD4AB980-9769-B56B-BFA5-2AAEE4ADFD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3" t="21229" r="17309" b="19408"/>
          <a:stretch/>
        </p:blipFill>
        <p:spPr>
          <a:xfrm>
            <a:off x="10813774" y="170202"/>
            <a:ext cx="1200924" cy="92772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1E53AA-F009-0D7E-1CD0-4EBA394E79E3}"/>
              </a:ext>
            </a:extLst>
          </p:cNvPr>
          <p:cNvSpPr txBox="1"/>
          <p:nvPr/>
        </p:nvSpPr>
        <p:spPr>
          <a:xfrm>
            <a:off x="3822455" y="6243933"/>
            <a:ext cx="8286108" cy="313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altLang="ko-KR" sz="1100" b="0">
                <a:solidFill>
                  <a:schemeClr val="bg2">
                    <a:lumMod val="25000"/>
                  </a:schemeClr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This marketing plan is subject to change when the total commission payment exceeds 100% of PV</a:t>
            </a:r>
            <a:endParaRPr lang="en-US" altLang="ko-KR" sz="1100">
              <a:solidFill>
                <a:schemeClr val="bg2">
                  <a:lumMod val="25000"/>
                </a:schemeClr>
              </a:solidFill>
              <a:latin typeface="LG Smart UI SemiBold" panose="020B0700000101010101" pitchFamily="50" charset="-127"/>
              <a:ea typeface="LG Smart UI SemiBold" panose="020B07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0896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9053D-1C52-2657-95C3-A7E350873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6F63D31-5167-BE70-6865-26DFA0AFF443}"/>
              </a:ext>
            </a:extLst>
          </p:cNvPr>
          <p:cNvSpPr txBox="1"/>
          <p:nvPr/>
        </p:nvSpPr>
        <p:spPr>
          <a:xfrm>
            <a:off x="874711" y="956386"/>
            <a:ext cx="8632971" cy="4682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800"/>
              <a:t>Binary matching bonus based on the recommended genealogy</a:t>
            </a:r>
            <a:r>
              <a:rPr lang="en-US" sz="1400"/>
              <a:t>.</a:t>
            </a:r>
            <a:endParaRPr lang="en-US" altLang="ko-KR" sz="1400">
              <a:solidFill>
                <a:schemeClr val="bg2">
                  <a:lumMod val="25000"/>
                </a:schemeClr>
              </a:solidFill>
              <a:latin typeface="LG Smart UI SemiBold" panose="020B0700000101010101" pitchFamily="50" charset="-127"/>
              <a:ea typeface="LG Smart UI SemiBold" panose="020B0700000101010101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E4FEC93A-B765-1DE3-CF85-EAA7FE8E5441}"/>
              </a:ext>
            </a:extLst>
          </p:cNvPr>
          <p:cNvSpPr/>
          <p:nvPr/>
        </p:nvSpPr>
        <p:spPr>
          <a:xfrm>
            <a:off x="874713" y="323850"/>
            <a:ext cx="3627437" cy="374650"/>
          </a:xfrm>
          <a:prstGeom prst="rect">
            <a:avLst/>
          </a:prstGeom>
          <a:solidFill>
            <a:srgbClr val="1222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8D8A0516-9E8D-49FB-7FC4-E57A62BD60EB}"/>
              </a:ext>
            </a:extLst>
          </p:cNvPr>
          <p:cNvCxnSpPr>
            <a:cxnSpLocks/>
          </p:cNvCxnSpPr>
          <p:nvPr/>
        </p:nvCxnSpPr>
        <p:spPr>
          <a:xfrm>
            <a:off x="874713" y="685800"/>
            <a:ext cx="9835694" cy="12700"/>
          </a:xfrm>
          <a:prstGeom prst="line">
            <a:avLst/>
          </a:prstGeom>
          <a:ln>
            <a:solidFill>
              <a:srgbClr val="1222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0C6C4E6-3198-FF2C-41AC-56AA58AEA865}"/>
              </a:ext>
            </a:extLst>
          </p:cNvPr>
          <p:cNvSpPr txBox="1"/>
          <p:nvPr/>
        </p:nvSpPr>
        <p:spPr>
          <a:xfrm>
            <a:off x="874712" y="357286"/>
            <a:ext cx="3627437" cy="307777"/>
          </a:xfrm>
          <a:prstGeom prst="rect">
            <a:avLst/>
          </a:prstGeom>
          <a:solidFill>
            <a:srgbClr val="122231"/>
          </a:solidFill>
        </p:spPr>
        <p:txBody>
          <a:bodyPr wrap="square" rtlCol="0">
            <a:spAutoFit/>
          </a:bodyPr>
          <a:lstStyle/>
          <a:p>
            <a:r>
              <a:rPr lang="en-US" altLang="ko-KR" sz="1400" b="1">
                <a:solidFill>
                  <a:schemeClr val="bg1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Binary Matching Bonus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3D4803-DAC7-7631-F8CB-65F14C773BE4}"/>
              </a:ext>
            </a:extLst>
          </p:cNvPr>
          <p:cNvSpPr txBox="1"/>
          <p:nvPr/>
        </p:nvSpPr>
        <p:spPr>
          <a:xfrm>
            <a:off x="874713" y="688170"/>
            <a:ext cx="5354937" cy="375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400">
                <a:solidFill>
                  <a:schemeClr val="bg2">
                    <a:lumMod val="25000"/>
                  </a:schemeClr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Daily Pay , No Flushing</a:t>
            </a: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7B703FC2-8DAD-873A-AA4F-0478CAFBC669}"/>
              </a:ext>
            </a:extLst>
          </p:cNvPr>
          <p:cNvGraphicFramePr>
            <a:graphicFrameLocks noGrp="1"/>
          </p:cNvGraphicFramePr>
          <p:nvPr/>
        </p:nvGraphicFramePr>
        <p:xfrm>
          <a:off x="1335818" y="1610701"/>
          <a:ext cx="9981466" cy="4646971"/>
        </p:xfrm>
        <a:graphic>
          <a:graphicData uri="http://schemas.openxmlformats.org/drawingml/2006/table">
            <a:tbl>
              <a:tblPr/>
              <a:tblGrid>
                <a:gridCol w="587144">
                  <a:extLst>
                    <a:ext uri="{9D8B030D-6E8A-4147-A177-3AD203B41FA5}">
                      <a16:colId xmlns:a16="http://schemas.microsoft.com/office/drawing/2014/main" val="1111423666"/>
                    </a:ext>
                  </a:extLst>
                </a:gridCol>
                <a:gridCol w="1342046">
                  <a:extLst>
                    <a:ext uri="{9D8B030D-6E8A-4147-A177-3AD203B41FA5}">
                      <a16:colId xmlns:a16="http://schemas.microsoft.com/office/drawing/2014/main" val="1379950475"/>
                    </a:ext>
                  </a:extLst>
                </a:gridCol>
                <a:gridCol w="1342046">
                  <a:extLst>
                    <a:ext uri="{9D8B030D-6E8A-4147-A177-3AD203B41FA5}">
                      <a16:colId xmlns:a16="http://schemas.microsoft.com/office/drawing/2014/main" val="3399042115"/>
                    </a:ext>
                  </a:extLst>
                </a:gridCol>
                <a:gridCol w="1342046">
                  <a:extLst>
                    <a:ext uri="{9D8B030D-6E8A-4147-A177-3AD203B41FA5}">
                      <a16:colId xmlns:a16="http://schemas.microsoft.com/office/drawing/2014/main" val="1476651971"/>
                    </a:ext>
                  </a:extLst>
                </a:gridCol>
                <a:gridCol w="1342046">
                  <a:extLst>
                    <a:ext uri="{9D8B030D-6E8A-4147-A177-3AD203B41FA5}">
                      <a16:colId xmlns:a16="http://schemas.microsoft.com/office/drawing/2014/main" val="216387972"/>
                    </a:ext>
                  </a:extLst>
                </a:gridCol>
                <a:gridCol w="1342046">
                  <a:extLst>
                    <a:ext uri="{9D8B030D-6E8A-4147-A177-3AD203B41FA5}">
                      <a16:colId xmlns:a16="http://schemas.microsoft.com/office/drawing/2014/main" val="4187266179"/>
                    </a:ext>
                  </a:extLst>
                </a:gridCol>
                <a:gridCol w="1342046">
                  <a:extLst>
                    <a:ext uri="{9D8B030D-6E8A-4147-A177-3AD203B41FA5}">
                      <a16:colId xmlns:a16="http://schemas.microsoft.com/office/drawing/2014/main" val="973747748"/>
                    </a:ext>
                  </a:extLst>
                </a:gridCol>
                <a:gridCol w="1342046">
                  <a:extLst>
                    <a:ext uri="{9D8B030D-6E8A-4147-A177-3AD203B41FA5}">
                      <a16:colId xmlns:a16="http://schemas.microsoft.com/office/drawing/2014/main" val="2097851012"/>
                    </a:ext>
                  </a:extLst>
                </a:gridCol>
              </a:tblGrid>
              <a:tr h="6638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LV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Member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Bronze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Silver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Gold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Platinum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Diamond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VIP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449631"/>
                  </a:ext>
                </a:extLst>
              </a:tr>
              <a:tr h="6638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990038"/>
                  </a:ext>
                </a:extLst>
              </a:tr>
              <a:tr h="6638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792988"/>
                  </a:ext>
                </a:extLst>
              </a:tr>
              <a:tr h="6638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3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708369"/>
                  </a:ext>
                </a:extLst>
              </a:tr>
              <a:tr h="6638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3%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84064"/>
                  </a:ext>
                </a:extLst>
              </a:tr>
              <a:tr h="6638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2%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782969"/>
                  </a:ext>
                </a:extLst>
              </a:tr>
              <a:tr h="66385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　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167353"/>
                  </a:ext>
                </a:extLst>
              </a:tr>
            </a:tbl>
          </a:graphicData>
        </a:graphic>
      </p:graphicFrame>
      <p:pic>
        <p:nvPicPr>
          <p:cNvPr id="4" name="그림 3" descr="그래픽, 폰트, 로고, 스크린샷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13F1E995-25C3-C413-7EC0-0AC906470E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3" t="21229" r="17309" b="19408"/>
          <a:stretch/>
        </p:blipFill>
        <p:spPr>
          <a:xfrm>
            <a:off x="10813774" y="170202"/>
            <a:ext cx="1200924" cy="927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341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202AA-7AB0-BE9E-FC38-9A5BF01C5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>
            <a:extLst>
              <a:ext uri="{FF2B5EF4-FFF2-40B4-BE49-F238E27FC236}">
                <a16:creationId xmlns:a16="http://schemas.microsoft.com/office/drawing/2014/main" id="{AD4BE82B-4E27-CAFD-A182-BAD59BDDACC0}"/>
              </a:ext>
            </a:extLst>
          </p:cNvPr>
          <p:cNvSpPr/>
          <p:nvPr/>
        </p:nvSpPr>
        <p:spPr>
          <a:xfrm>
            <a:off x="874713" y="323850"/>
            <a:ext cx="3627437" cy="374650"/>
          </a:xfrm>
          <a:prstGeom prst="rect">
            <a:avLst/>
          </a:prstGeom>
          <a:solidFill>
            <a:srgbClr val="1222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BB987D3A-1898-DABB-0509-59E6E62FDF70}"/>
              </a:ext>
            </a:extLst>
          </p:cNvPr>
          <p:cNvCxnSpPr>
            <a:cxnSpLocks/>
          </p:cNvCxnSpPr>
          <p:nvPr/>
        </p:nvCxnSpPr>
        <p:spPr>
          <a:xfrm>
            <a:off x="874713" y="685800"/>
            <a:ext cx="9772084" cy="0"/>
          </a:xfrm>
          <a:prstGeom prst="line">
            <a:avLst/>
          </a:prstGeom>
          <a:ln>
            <a:solidFill>
              <a:srgbClr val="1222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AC3C439-9CE2-3936-835D-888FAE743241}"/>
              </a:ext>
            </a:extLst>
          </p:cNvPr>
          <p:cNvSpPr txBox="1"/>
          <p:nvPr/>
        </p:nvSpPr>
        <p:spPr>
          <a:xfrm>
            <a:off x="874712" y="357286"/>
            <a:ext cx="3627437" cy="338554"/>
          </a:xfrm>
          <a:prstGeom prst="rect">
            <a:avLst/>
          </a:prstGeom>
          <a:solidFill>
            <a:srgbClr val="122231"/>
          </a:solidFill>
        </p:spPr>
        <p:txBody>
          <a:bodyPr wrap="square" rtlCol="0">
            <a:spAutoFit/>
          </a:bodyPr>
          <a:lstStyle/>
          <a:p>
            <a:r>
              <a:rPr lang="en-US" altLang="ko-KR" sz="1600" b="1">
                <a:solidFill>
                  <a:schemeClr val="bg1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Rank / Star Bonus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95F798-2E88-C5A7-0320-A2EFA1BDD82D}"/>
              </a:ext>
            </a:extLst>
          </p:cNvPr>
          <p:cNvSpPr txBox="1"/>
          <p:nvPr/>
        </p:nvSpPr>
        <p:spPr>
          <a:xfrm>
            <a:off x="874713" y="688170"/>
            <a:ext cx="5354937" cy="375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400">
                <a:solidFill>
                  <a:schemeClr val="bg2">
                    <a:lumMod val="25000"/>
                  </a:schemeClr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One time bonus based on the pay-leg.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7D8F96BE-1EC8-D908-E8EA-2A3889F81D82}"/>
              </a:ext>
            </a:extLst>
          </p:cNvPr>
          <p:cNvGraphicFramePr>
            <a:graphicFrameLocks noGrp="1"/>
          </p:cNvGraphicFramePr>
          <p:nvPr/>
        </p:nvGraphicFramePr>
        <p:xfrm>
          <a:off x="1168827" y="1426444"/>
          <a:ext cx="10029177" cy="5086699"/>
        </p:xfrm>
        <a:graphic>
          <a:graphicData uri="http://schemas.openxmlformats.org/drawingml/2006/table">
            <a:tbl>
              <a:tblPr/>
              <a:tblGrid>
                <a:gridCol w="2854681">
                  <a:extLst>
                    <a:ext uri="{9D8B030D-6E8A-4147-A177-3AD203B41FA5}">
                      <a16:colId xmlns:a16="http://schemas.microsoft.com/office/drawing/2014/main" val="3495914463"/>
                    </a:ext>
                  </a:extLst>
                </a:gridCol>
                <a:gridCol w="4886108">
                  <a:extLst>
                    <a:ext uri="{9D8B030D-6E8A-4147-A177-3AD203B41FA5}">
                      <a16:colId xmlns:a16="http://schemas.microsoft.com/office/drawing/2014/main" val="4027695472"/>
                    </a:ext>
                  </a:extLst>
                </a:gridCol>
                <a:gridCol w="2288388">
                  <a:extLst>
                    <a:ext uri="{9D8B030D-6E8A-4147-A177-3AD203B41FA5}">
                      <a16:colId xmlns:a16="http://schemas.microsoft.com/office/drawing/2014/main" val="1136270538"/>
                    </a:ext>
                  </a:extLst>
                </a:gridCol>
              </a:tblGrid>
              <a:tr h="653116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1">
                              <a:lumMod val="8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Rank/Star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1">
                              <a:lumMod val="8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Qualification (PV)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lt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1">
                              <a:lumMod val="8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Bonus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695665"/>
                  </a:ext>
                </a:extLst>
              </a:tr>
              <a:tr h="633369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1 Star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2,000 /</a:t>
                      </a:r>
                      <a:r>
                        <a:rPr lang="en-US" sz="2400" b="1" baseline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 </a:t>
                      </a:r>
                      <a:r>
                        <a:rPr lang="en-US" altLang="ko-KR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Bronze</a:t>
                      </a:r>
                      <a:endParaRPr lang="en-US" sz="2400" b="1">
                        <a:solidFill>
                          <a:schemeClr val="bg2">
                            <a:lumMod val="25000"/>
                          </a:schemeClr>
                        </a:solidFill>
                        <a:latin typeface="LG Smart UI SemiBold" panose="020B0700000101010101" pitchFamily="50" charset="-127"/>
                        <a:ea typeface="LG Smart UI SemiBold" panose="020B0700000101010101" pitchFamily="50" charset="-127"/>
                        <a:cs typeface="Arial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250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389198"/>
                  </a:ext>
                </a:extLst>
              </a:tr>
              <a:tr h="633369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2 Star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10,000 / </a:t>
                      </a:r>
                      <a:r>
                        <a:rPr lang="en-US" altLang="ko-KR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Silver</a:t>
                      </a:r>
                      <a:endParaRPr lang="en-US" sz="2400" b="1">
                        <a:solidFill>
                          <a:schemeClr val="bg2">
                            <a:lumMod val="25000"/>
                          </a:schemeClr>
                        </a:solidFill>
                        <a:latin typeface="LG Smart UI SemiBold" panose="020B0700000101010101" pitchFamily="50" charset="-127"/>
                        <a:ea typeface="LG Smart UI SemiBold" panose="020B0700000101010101" pitchFamily="50" charset="-127"/>
                        <a:cs typeface="Arial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1,000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339672"/>
                  </a:ext>
                </a:extLst>
              </a:tr>
              <a:tr h="633369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3 Star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50,000 / </a:t>
                      </a:r>
                      <a:r>
                        <a:rPr lang="en-US" altLang="ko-KR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Gold</a:t>
                      </a:r>
                      <a:endParaRPr lang="en-US" sz="2400" b="1">
                        <a:solidFill>
                          <a:schemeClr val="bg2">
                            <a:lumMod val="25000"/>
                          </a:schemeClr>
                        </a:solidFill>
                        <a:latin typeface="LG Smart UI SemiBold" panose="020B0700000101010101" pitchFamily="50" charset="-127"/>
                        <a:ea typeface="LG Smart UI SemiBold" panose="020B0700000101010101" pitchFamily="50" charset="-127"/>
                        <a:cs typeface="Arial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5,000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437901"/>
                  </a:ext>
                </a:extLst>
              </a:tr>
              <a:tr h="633369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4 Star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250,000 / </a:t>
                      </a:r>
                      <a:r>
                        <a:rPr lang="en-US" altLang="ko-KR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Platinum</a:t>
                      </a:r>
                      <a:endParaRPr lang="en-US" sz="2400" b="1">
                        <a:solidFill>
                          <a:schemeClr val="bg2">
                            <a:lumMod val="25000"/>
                          </a:schemeClr>
                        </a:solidFill>
                        <a:latin typeface="LG Smart UI SemiBold" panose="020B0700000101010101" pitchFamily="50" charset="-127"/>
                        <a:ea typeface="LG Smart UI SemiBold" panose="020B0700000101010101" pitchFamily="50" charset="-127"/>
                        <a:cs typeface="Arial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10,000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345184"/>
                  </a:ext>
                </a:extLst>
              </a:tr>
              <a:tr h="633369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5</a:t>
                      </a:r>
                      <a:r>
                        <a:rPr lang="en-US" sz="2400" b="1" baseline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 Star</a:t>
                      </a:r>
                      <a:endParaRPr lang="en-US" sz="2400" b="1">
                        <a:solidFill>
                          <a:schemeClr val="bg2">
                            <a:lumMod val="25000"/>
                          </a:schemeClr>
                        </a:solidFill>
                        <a:latin typeface="LG Smart UI SemiBold" panose="020B0700000101010101" pitchFamily="50" charset="-127"/>
                        <a:ea typeface="LG Smart UI SemiBold" panose="020B0700000101010101" pitchFamily="50" charset="-127"/>
                        <a:cs typeface="Arial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500,000 / Diamond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25,000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791332"/>
                  </a:ext>
                </a:extLst>
              </a:tr>
              <a:tr h="633369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6</a:t>
                      </a:r>
                      <a:r>
                        <a:rPr lang="en-US" sz="2400" b="1" baseline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 Star</a:t>
                      </a:r>
                      <a:endParaRPr lang="en-US" sz="2400" b="1">
                        <a:solidFill>
                          <a:schemeClr val="bg2">
                            <a:lumMod val="25000"/>
                          </a:schemeClr>
                        </a:solidFill>
                        <a:latin typeface="LG Smart UI SemiBold" panose="020B0700000101010101" pitchFamily="50" charset="-127"/>
                        <a:ea typeface="LG Smart UI SemiBold" panose="020B0700000101010101" pitchFamily="50" charset="-127"/>
                        <a:cs typeface="Arial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1,000,000 / VIP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50,000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284165"/>
                  </a:ext>
                </a:extLst>
              </a:tr>
              <a:tr h="633369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7</a:t>
                      </a:r>
                      <a:r>
                        <a:rPr lang="en-US" sz="2400" b="1" baseline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 Star</a:t>
                      </a:r>
                      <a:endParaRPr lang="en-US" sz="2400" b="1">
                        <a:solidFill>
                          <a:schemeClr val="bg2">
                            <a:lumMod val="25000"/>
                          </a:schemeClr>
                        </a:solidFill>
                        <a:latin typeface="LG Smart UI SemiBold" panose="020B0700000101010101" pitchFamily="50" charset="-127"/>
                        <a:ea typeface="LG Smart UI SemiBold" panose="020B0700000101010101" pitchFamily="50" charset="-127"/>
                        <a:cs typeface="Arial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2,000,000 / VIP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dk1"/>
                          </a:solidFill>
                          <a:latin typeface="Corbel"/>
                        </a:defRPr>
                      </a:lvl9pPr>
                    </a:lstStyle>
                    <a:p>
                      <a:pPr algn="ctr"/>
                      <a:r>
                        <a:rPr lang="en-US" sz="2400" b="1">
                          <a:solidFill>
                            <a:schemeClr val="bg2">
                              <a:lumMod val="25000"/>
                            </a:schemeClr>
                          </a:solidFill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  <a:cs typeface="Arial" pitchFamily="34" charset="0"/>
                        </a:rPr>
                        <a:t>100,000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438464"/>
                  </a:ext>
                </a:extLst>
              </a:tr>
            </a:tbl>
          </a:graphicData>
        </a:graphic>
      </p:graphicFrame>
      <p:pic>
        <p:nvPicPr>
          <p:cNvPr id="2" name="그림 1" descr="그래픽, 폰트, 로고, 스크린샷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8A8677E4-F040-2BA7-7EE1-12620207F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3" t="21229" r="17309" b="19408"/>
          <a:stretch/>
        </p:blipFill>
        <p:spPr>
          <a:xfrm>
            <a:off x="10813774" y="170202"/>
            <a:ext cx="1200924" cy="927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376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7BD68-7CAF-442B-1B3F-90A4D2801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>
            <a:extLst>
              <a:ext uri="{FF2B5EF4-FFF2-40B4-BE49-F238E27FC236}">
                <a16:creationId xmlns:a16="http://schemas.microsoft.com/office/drawing/2014/main" id="{48430AF6-484F-3702-DC5F-ADE1D2973EF7}"/>
              </a:ext>
            </a:extLst>
          </p:cNvPr>
          <p:cNvSpPr/>
          <p:nvPr/>
        </p:nvSpPr>
        <p:spPr>
          <a:xfrm>
            <a:off x="874713" y="323850"/>
            <a:ext cx="3627437" cy="374650"/>
          </a:xfrm>
          <a:prstGeom prst="rect">
            <a:avLst/>
          </a:prstGeom>
          <a:solidFill>
            <a:srgbClr val="1222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D8A4F66D-D56C-44C4-C16E-14C9C089E3FB}"/>
              </a:ext>
            </a:extLst>
          </p:cNvPr>
          <p:cNvCxnSpPr>
            <a:cxnSpLocks/>
          </p:cNvCxnSpPr>
          <p:nvPr/>
        </p:nvCxnSpPr>
        <p:spPr>
          <a:xfrm>
            <a:off x="874713" y="685800"/>
            <a:ext cx="9811840" cy="12700"/>
          </a:xfrm>
          <a:prstGeom prst="line">
            <a:avLst/>
          </a:prstGeom>
          <a:ln>
            <a:solidFill>
              <a:srgbClr val="12223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222BD5D-BA56-6A8B-8142-2B546CE0D60F}"/>
              </a:ext>
            </a:extLst>
          </p:cNvPr>
          <p:cNvSpPr txBox="1"/>
          <p:nvPr/>
        </p:nvSpPr>
        <p:spPr>
          <a:xfrm>
            <a:off x="874712" y="357286"/>
            <a:ext cx="3627437" cy="307777"/>
          </a:xfrm>
          <a:prstGeom prst="rect">
            <a:avLst/>
          </a:prstGeom>
          <a:solidFill>
            <a:srgbClr val="122231"/>
          </a:solidFill>
        </p:spPr>
        <p:txBody>
          <a:bodyPr wrap="square" rtlCol="0">
            <a:spAutoFit/>
          </a:bodyPr>
          <a:lstStyle/>
          <a:p>
            <a:r>
              <a:rPr lang="en-US" altLang="ko-KR" sz="1400">
                <a:solidFill>
                  <a:schemeClr val="bg1"/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Global Pool Bonus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1B5D57-8BB7-34E9-7AB8-2B575D191542}"/>
              </a:ext>
            </a:extLst>
          </p:cNvPr>
          <p:cNvSpPr txBox="1"/>
          <p:nvPr/>
        </p:nvSpPr>
        <p:spPr>
          <a:xfrm>
            <a:off x="874713" y="688170"/>
            <a:ext cx="5354937" cy="375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sz="1400">
                <a:solidFill>
                  <a:schemeClr val="bg2">
                    <a:lumMod val="25000"/>
                  </a:schemeClr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Resource: Global Revenue, Monthly Pay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787EB49-EAC8-A2B9-B732-262FAAC9BBC1}"/>
              </a:ext>
            </a:extLst>
          </p:cNvPr>
          <p:cNvSpPr txBox="1"/>
          <p:nvPr/>
        </p:nvSpPr>
        <p:spPr>
          <a:xfrm>
            <a:off x="881775" y="985909"/>
            <a:ext cx="9168158" cy="38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/>
              <a:t>Duplicate sharing, PV 3% (Monthly closing, payment made on the 10th of the following month)</a:t>
            </a:r>
            <a:endParaRPr lang="en-US" altLang="ko-KR" sz="1400">
              <a:solidFill>
                <a:schemeClr val="bg2">
                  <a:lumMod val="25000"/>
                </a:schemeClr>
              </a:solidFill>
              <a:latin typeface="LG Smart UI SemiBold" panose="020B0700000101010101" pitchFamily="50" charset="-127"/>
              <a:ea typeface="LG Smart UI SemiBold" panose="020B0700000101010101" pitchFamily="50" charset="-127"/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98C6CB2F-9BA4-2F7D-A602-471407BF6F59}"/>
              </a:ext>
            </a:extLst>
          </p:cNvPr>
          <p:cNvGraphicFramePr>
            <a:graphicFrameLocks noGrp="1"/>
          </p:cNvGraphicFramePr>
          <p:nvPr/>
        </p:nvGraphicFramePr>
        <p:xfrm>
          <a:off x="1270056" y="1366270"/>
          <a:ext cx="9822013" cy="4674840"/>
        </p:xfrm>
        <a:graphic>
          <a:graphicData uri="http://schemas.openxmlformats.org/drawingml/2006/table">
            <a:tbl>
              <a:tblPr/>
              <a:tblGrid>
                <a:gridCol w="2701053">
                  <a:extLst>
                    <a:ext uri="{9D8B030D-6E8A-4147-A177-3AD203B41FA5}">
                      <a16:colId xmlns:a16="http://schemas.microsoft.com/office/drawing/2014/main" val="67879867"/>
                    </a:ext>
                  </a:extLst>
                </a:gridCol>
                <a:gridCol w="5254778">
                  <a:extLst>
                    <a:ext uri="{9D8B030D-6E8A-4147-A177-3AD203B41FA5}">
                      <a16:colId xmlns:a16="http://schemas.microsoft.com/office/drawing/2014/main" val="2623729721"/>
                    </a:ext>
                  </a:extLst>
                </a:gridCol>
                <a:gridCol w="1866182">
                  <a:extLst>
                    <a:ext uri="{9D8B030D-6E8A-4147-A177-3AD203B41FA5}">
                      <a16:colId xmlns:a16="http://schemas.microsoft.com/office/drawing/2014/main" val="3998999050"/>
                    </a:ext>
                  </a:extLst>
                </a:gridCol>
              </a:tblGrid>
              <a:tr h="7791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Rank/Star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Qualification (PV)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bg1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Bonus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1222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957750"/>
                  </a:ext>
                </a:extLst>
              </a:tr>
              <a:tr h="7791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3 Star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50,000 / Gold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5311160"/>
                  </a:ext>
                </a:extLst>
              </a:tr>
              <a:tr h="7791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4 Star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250,000 / </a:t>
                      </a:r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Platinum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LG Smart UI SemiBold" panose="020B0700000101010101" pitchFamily="50" charset="-127"/>
                        <a:ea typeface="LG Smart UI SemiBold" panose="020B0700000101010101" pitchFamily="50" charset="-127"/>
                      </a:endParaRP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0.70%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793671"/>
                  </a:ext>
                </a:extLst>
              </a:tr>
              <a:tr h="7791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 Star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500,000 / Diamond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0.60%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147685"/>
                  </a:ext>
                </a:extLst>
              </a:tr>
              <a:tr h="7791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6 Star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1,000,000 / VIP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0.40%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8223086"/>
                  </a:ext>
                </a:extLst>
              </a:tr>
              <a:tr h="7791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7 Star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2,000,000 / VIP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400" b="1" i="0" u="none" strike="noStrike">
                          <a:solidFill>
                            <a:srgbClr val="000000"/>
                          </a:solidFill>
                          <a:effectLst/>
                          <a:latin typeface="LG Smart UI SemiBold" panose="020B0700000101010101" pitchFamily="50" charset="-127"/>
                          <a:ea typeface="LG Smart UI SemiBold" panose="020B0700000101010101" pitchFamily="50" charset="-127"/>
                        </a:rPr>
                        <a:t>0.30%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775362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94EF1C3-5D9D-272F-86B7-8F7BD0C4E3BF}"/>
              </a:ext>
            </a:extLst>
          </p:cNvPr>
          <p:cNvSpPr txBox="1"/>
          <p:nvPr/>
        </p:nvSpPr>
        <p:spPr>
          <a:xfrm>
            <a:off x="4836215" y="6169830"/>
            <a:ext cx="7094713" cy="525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600" b="1">
                <a:solidFill>
                  <a:schemeClr val="bg1">
                    <a:lumMod val="50000"/>
                  </a:schemeClr>
                </a:solidFill>
                <a:latin typeface="Noto Sans KR Regular" panose="020B0500000000000000" pitchFamily="34" charset="-128"/>
                <a:ea typeface="Noto Sans KR Regular" panose="020B0500000000000000" pitchFamily="34" charset="-128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1000"/>
              <a:t>If you do not purchase products from the Auto Ship product line or reach 35PV each month, no commissions will be earned.</a:t>
            </a:r>
            <a:br>
              <a:rPr lang="en-US" altLang="ko-KR" sz="1000">
                <a:solidFill>
                  <a:schemeClr val="bg2">
                    <a:lumMod val="25000"/>
                  </a:schemeClr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</a:br>
            <a:r>
              <a:rPr lang="en-US" altLang="ko-KR" sz="1000" b="0">
                <a:solidFill>
                  <a:schemeClr val="bg2">
                    <a:lumMod val="25000"/>
                  </a:schemeClr>
                </a:solidFill>
                <a:latin typeface="LG Smart UI SemiBold" panose="020B0700000101010101" pitchFamily="50" charset="-127"/>
                <a:ea typeface="LG Smart UI SemiBold" panose="020B0700000101010101" pitchFamily="50" charset="-127"/>
              </a:rPr>
              <a:t>This marketing plan is subject to change when the total commission payment exceeds 100% of PV.</a:t>
            </a:r>
          </a:p>
        </p:txBody>
      </p:sp>
      <p:pic>
        <p:nvPicPr>
          <p:cNvPr id="5" name="그림 4" descr="그래픽, 폰트, 로고, 스크린샷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A69F7B5D-E553-7965-2EC7-40E89CFB9A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3" t="21229" r="17309" b="19408"/>
          <a:stretch/>
        </p:blipFill>
        <p:spPr>
          <a:xfrm>
            <a:off x="10813774" y="170202"/>
            <a:ext cx="1200924" cy="927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932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20B30-0477-D281-75A2-4642D7376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그래픽, 폰트, 로고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DA6ED58-025A-58A8-A04A-9F29F58231B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24" t="26117" r="36737" b="43460"/>
          <a:stretch>
            <a:fillRect/>
          </a:stretch>
        </p:blipFill>
        <p:spPr>
          <a:xfrm>
            <a:off x="4462757" y="2064726"/>
            <a:ext cx="2156978" cy="19583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CBAA8E-8599-24F0-53B7-51C1A26124CD}"/>
              </a:ext>
            </a:extLst>
          </p:cNvPr>
          <p:cNvSpPr txBox="1"/>
          <p:nvPr/>
        </p:nvSpPr>
        <p:spPr>
          <a:xfrm>
            <a:off x="3208868" y="978197"/>
            <a:ext cx="5658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LG Smart UI SemiBold" panose="020B0700000101010101" pitchFamily="50" charset="-127"/>
                <a:ea typeface="LG Smart UI SemiBold" panose="020B0700000101010101" pitchFamily="50" charset="-127"/>
                <a:cs typeface="+mn-cs"/>
              </a:rPr>
              <a:t>Thank You from Pereskia</a:t>
            </a:r>
            <a:endParaRPr kumimoji="0" lang="ko-KR" altLang="en-US" sz="36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LG Smart UI SemiBold" panose="020B0700000101010101" pitchFamily="50" charset="-127"/>
              <a:ea typeface="LG Smart UI SemiBold" panose="020B0700000101010101" pitchFamily="50" charset="-127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7B04A9-26D7-5682-E71E-9EC2A3AD28D1}"/>
              </a:ext>
            </a:extLst>
          </p:cNvPr>
          <p:cNvSpPr txBox="1"/>
          <p:nvPr/>
        </p:nvSpPr>
        <p:spPr>
          <a:xfrm>
            <a:off x="3332284" y="5152168"/>
            <a:ext cx="4340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400" b="0" i="0" u="none" strike="noStrike" kern="1200" cap="none" spc="0" normalizeH="0" baseline="0" noProof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LG Smart UI SemiBold" panose="020B0700000101010101" pitchFamily="50" charset="-127"/>
                <a:ea typeface="LG Smart UI SemiBold" panose="020B0700000101010101" pitchFamily="50" charset="-127"/>
                <a:cs typeface="+mn-cs"/>
              </a:rPr>
              <a:t>LIVE THE BEST OF LIFE</a:t>
            </a:r>
            <a:endParaRPr kumimoji="0" lang="ko-KR" altLang="en-US" sz="2400" b="0" i="0" u="none" strike="noStrike" kern="1200" cap="none" spc="0" normalizeH="0" baseline="0" noProof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LG Smart UI SemiBold" panose="020B0700000101010101" pitchFamily="50" charset="-127"/>
              <a:ea typeface="LG Smart UI SemiBold" panose="020B07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027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reveal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1</Notes>
  <HiddenSlides>0</HiddenSlide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2_디자인 사용자 지정</vt:lpstr>
      <vt:lpstr>디자인 사용자 지정</vt:lpstr>
      <vt:lpstr>1_디자인 사용자 지정</vt:lpstr>
      <vt:lpstr>1_Office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Pyo</dc:creator>
  <cp:revision>1</cp:revision>
  <dcterms:created xsi:type="dcterms:W3CDTF">2024-11-05T15:34:50Z</dcterms:created>
  <dcterms:modified xsi:type="dcterms:W3CDTF">2025-10-27T19:19:45Z</dcterms:modified>
</cp:coreProperties>
</file>